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382" r:id="rId6"/>
    <p:sldId id="439" r:id="rId7"/>
    <p:sldId id="426" r:id="rId8"/>
    <p:sldId id="436" r:id="rId9"/>
    <p:sldId id="437" r:id="rId10"/>
    <p:sldId id="428" r:id="rId11"/>
    <p:sldId id="440" r:id="rId12"/>
    <p:sldId id="435" r:id="rId13"/>
    <p:sldId id="433" r:id="rId14"/>
    <p:sldId id="421" r:id="rId15"/>
    <p:sldId id="441" r:id="rId16"/>
    <p:sldId id="409" r:id="rId17"/>
    <p:sldId id="410" r:id="rId18"/>
    <p:sldId id="407" r:id="rId19"/>
    <p:sldId id="413" r:id="rId20"/>
    <p:sldId id="434" r:id="rId21"/>
    <p:sldId id="425" r:id="rId22"/>
    <p:sldId id="432" r:id="rId23"/>
    <p:sldId id="43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04BE188-FDA8-7E4E-AB6C-B3D238079096}">
          <p14:sldIdLst>
            <p14:sldId id="256"/>
            <p14:sldId id="382"/>
            <p14:sldId id="439"/>
            <p14:sldId id="426"/>
            <p14:sldId id="436"/>
            <p14:sldId id="437"/>
            <p14:sldId id="428"/>
            <p14:sldId id="440"/>
            <p14:sldId id="435"/>
            <p14:sldId id="433"/>
          </p14:sldIdLst>
        </p14:section>
        <p14:section name="Appendices" id="{DCCCE4CA-E436-4C3F-B413-26A0726309FB}">
          <p14:sldIdLst>
            <p14:sldId id="421"/>
            <p14:sldId id="441"/>
            <p14:sldId id="409"/>
            <p14:sldId id="410"/>
            <p14:sldId id="407"/>
            <p14:sldId id="413"/>
            <p14:sldId id="434"/>
            <p14:sldId id="425"/>
            <p14:sldId id="432"/>
            <p14:sldId id="438"/>
          </p14:sldIdLst>
        </p14:section>
      </p14:sectionLst>
    </p:ext>
    <p:ext uri="{EFAFB233-063F-42B5-8137-9DF3F51BA10A}">
      <p15:sldGuideLst xmlns:p15="http://schemas.microsoft.com/office/powerpoint/2012/main">
        <p15:guide id="1" orient="horz" pos="2155" userDrawn="1">
          <p15:clr>
            <a:srgbClr val="A4A3A4"/>
          </p15:clr>
        </p15:guide>
        <p15:guide id="2" pos="38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est, Guillaume G [NC]" initials="C[" lastIdx="2" clrIdx="0">
    <p:extLst>
      <p:ext uri="{19B8F6BF-5375-455C-9EA6-DF929625EA0E}">
        <p15:presenceInfo xmlns:p15="http://schemas.microsoft.com/office/powerpoint/2012/main" userId="S::guillaume.charest@hrsdc-rhdcc.gc.ca::4b3734fa-bb04-4ad1-b14e-faee22dc3f6b" providerId="AD"/>
      </p:ext>
    </p:extLst>
  </p:cmAuthor>
  <p:cmAuthor id="2" name="Rémy" initials="R" lastIdx="8" clrIdx="1">
    <p:extLst>
      <p:ext uri="{19B8F6BF-5375-455C-9EA6-DF929625EA0E}">
        <p15:presenceInfo xmlns:p15="http://schemas.microsoft.com/office/powerpoint/2012/main" userId="Rémy" providerId="None"/>
      </p:ext>
    </p:extLst>
  </p:cmAuthor>
  <p:cmAuthor id="3" name="Bernard, Rémy RB [NC]" initials="BRR[" lastIdx="1" clrIdx="2">
    <p:extLst>
      <p:ext uri="{19B8F6BF-5375-455C-9EA6-DF929625EA0E}">
        <p15:presenceInfo xmlns:p15="http://schemas.microsoft.com/office/powerpoint/2012/main" userId="S-1-5-21-2836628367-1582996139-4062659285-544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E7EAEA"/>
    <a:srgbClr val="CCD2D2"/>
    <a:srgbClr val="EE487F"/>
    <a:srgbClr val="F2F7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A7C08-1C04-491B-9868-E790358C5642}" v="2" dt="2021-11-10T21:26:4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33" autoAdjust="0"/>
  </p:normalViewPr>
  <p:slideViewPr>
    <p:cSldViewPr snapToGrid="0">
      <p:cViewPr varScale="1">
        <p:scale>
          <a:sx n="66" d="100"/>
          <a:sy n="66" d="100"/>
        </p:scale>
        <p:origin x="643" y="38"/>
      </p:cViewPr>
      <p:guideLst>
        <p:guide orient="horz" pos="2155"/>
        <p:guide pos="384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y" userId="e4ac60d0-478e-414d-9b14-86268c6f9b7c" providerId="ADAL" clId="{2037635C-167F-4243-A753-6638D5FFCDA7}"/>
    <pc:docChg chg="undo redo custSel addSld delSld modSld sldOrd modSection">
      <pc:chgData name="Rémy" userId="e4ac60d0-478e-414d-9b14-86268c6f9b7c" providerId="ADAL" clId="{2037635C-167F-4243-A753-6638D5FFCDA7}" dt="2021-09-09T18:07:14.877" v="13559" actId="20577"/>
      <pc:docMkLst>
        <pc:docMk/>
      </pc:docMkLst>
      <pc:sldChg chg="delSp modSp del mod">
        <pc:chgData name="Rémy" userId="e4ac60d0-478e-414d-9b14-86268c6f9b7c" providerId="ADAL" clId="{2037635C-167F-4243-A753-6638D5FFCDA7}" dt="2021-08-23T01:58:29.340" v="8717" actId="478"/>
        <pc:sldMkLst>
          <pc:docMk/>
          <pc:sldMk cId="2284796446" sldId="256"/>
        </pc:sldMkLst>
        <pc:spChg chg="mod">
          <ac:chgData name="Rémy" userId="e4ac60d0-478e-414d-9b14-86268c6f9b7c" providerId="ADAL" clId="{2037635C-167F-4243-A753-6638D5FFCDA7}" dt="2021-08-23T00:22:59.515" v="7146" actId="6549"/>
          <ac:spMkLst>
            <pc:docMk/>
            <pc:sldMk cId="2284796446" sldId="256"/>
            <ac:spMk id="5" creationId="{00000000-0000-0000-0000-000000000000}"/>
          </ac:spMkLst>
        </pc:spChg>
        <pc:spChg chg="del">
          <ac:chgData name="Rémy" userId="e4ac60d0-478e-414d-9b14-86268c6f9b7c" providerId="ADAL" clId="{2037635C-167F-4243-A753-6638D5FFCDA7}" dt="2021-08-23T01:58:29.340" v="8717" actId="478"/>
          <ac:spMkLst>
            <pc:docMk/>
            <pc:sldMk cId="2284796446" sldId="256"/>
            <ac:spMk id="7" creationId="{07E55B90-7671-4923-8EF7-B8F1BD5C0D59}"/>
          </ac:spMkLst>
        </pc:spChg>
      </pc:sldChg>
      <pc:sldChg chg="modSp mod ord">
        <pc:chgData name="Rémy" userId="e4ac60d0-478e-414d-9b14-86268c6f9b7c" providerId="ADAL" clId="{2037635C-167F-4243-A753-6638D5FFCDA7}" dt="2021-08-23T02:20:00.379" v="9488" actId="688"/>
        <pc:sldMkLst>
          <pc:docMk/>
          <pc:sldMk cId="3266796539" sldId="371"/>
        </pc:sldMkLst>
        <pc:spChg chg="mod">
          <ac:chgData name="Rémy" userId="e4ac60d0-478e-414d-9b14-86268c6f9b7c" providerId="ADAL" clId="{2037635C-167F-4243-A753-6638D5FFCDA7}" dt="2021-08-19T20:35:52.938" v="3072" actId="20577"/>
          <ac:spMkLst>
            <pc:docMk/>
            <pc:sldMk cId="3266796539" sldId="371"/>
            <ac:spMk id="41" creationId="{6C6286FF-9190-4087-AAF1-18B333416252}"/>
          </ac:spMkLst>
        </pc:spChg>
        <pc:spChg chg="mod">
          <ac:chgData name="Rémy" userId="e4ac60d0-478e-414d-9b14-86268c6f9b7c" providerId="ADAL" clId="{2037635C-167F-4243-A753-6638D5FFCDA7}" dt="2021-08-23T02:20:00.379" v="9488" actId="688"/>
          <ac:spMkLst>
            <pc:docMk/>
            <pc:sldMk cId="3266796539" sldId="371"/>
            <ac:spMk id="152" creationId="{24A40655-4F14-46B3-8194-4084F6557D94}"/>
          </ac:spMkLst>
        </pc:spChg>
        <pc:grpChg chg="mod">
          <ac:chgData name="Rémy" userId="e4ac60d0-478e-414d-9b14-86268c6f9b7c" providerId="ADAL" clId="{2037635C-167F-4243-A753-6638D5FFCDA7}" dt="2021-08-23T02:19:38.208" v="9477" actId="14100"/>
          <ac:grpSpMkLst>
            <pc:docMk/>
            <pc:sldMk cId="3266796539" sldId="371"/>
            <ac:grpSpMk id="153" creationId="{F32E350C-26D7-4802-81B4-C796435AF765}"/>
          </ac:grpSpMkLst>
        </pc:grpChg>
      </pc:sldChg>
      <pc:sldChg chg="addSp modSp mod modAnim">
        <pc:chgData name="Rémy" userId="e4ac60d0-478e-414d-9b14-86268c6f9b7c" providerId="ADAL" clId="{2037635C-167F-4243-A753-6638D5FFCDA7}" dt="2021-08-23T20:35:04.067" v="11712"/>
        <pc:sldMkLst>
          <pc:docMk/>
          <pc:sldMk cId="1878173980" sldId="382"/>
        </pc:sldMkLst>
        <pc:spChg chg="mod">
          <ac:chgData name="Rémy" userId="e4ac60d0-478e-414d-9b14-86268c6f9b7c" providerId="ADAL" clId="{2037635C-167F-4243-A753-6638D5FFCDA7}" dt="2021-08-23T13:55:39.494" v="10438" actId="1076"/>
          <ac:spMkLst>
            <pc:docMk/>
            <pc:sldMk cId="1878173980" sldId="382"/>
            <ac:spMk id="6" creationId="{6EFA347A-E7F5-42D5-A6D6-5A33BDE5E89F}"/>
          </ac:spMkLst>
        </pc:spChg>
        <pc:spChg chg="mod">
          <ac:chgData name="Rémy" userId="e4ac60d0-478e-414d-9b14-86268c6f9b7c" providerId="ADAL" clId="{2037635C-167F-4243-A753-6638D5FFCDA7}" dt="2021-08-23T20:34:14.492" v="11704" actId="1076"/>
          <ac:spMkLst>
            <pc:docMk/>
            <pc:sldMk cId="1878173980" sldId="382"/>
            <ac:spMk id="8" creationId="{877C006C-B884-4FCA-8454-CFC4E3261A19}"/>
          </ac:spMkLst>
        </pc:spChg>
        <pc:spChg chg="add mod">
          <ac:chgData name="Rémy" userId="e4ac60d0-478e-414d-9b14-86268c6f9b7c" providerId="ADAL" clId="{2037635C-167F-4243-A753-6638D5FFCDA7}" dt="2021-08-23T20:34:17.397" v="11705" actId="1076"/>
          <ac:spMkLst>
            <pc:docMk/>
            <pc:sldMk cId="1878173980" sldId="382"/>
            <ac:spMk id="9" creationId="{C46585A8-D7C6-4012-8794-4130F5B9CF0A}"/>
          </ac:spMkLst>
        </pc:spChg>
        <pc:graphicFrameChg chg="mod modGraphic">
          <ac:chgData name="Rémy" userId="e4ac60d0-478e-414d-9b14-86268c6f9b7c" providerId="ADAL" clId="{2037635C-167F-4243-A753-6638D5FFCDA7}" dt="2021-08-23T20:33:28.976" v="11696"/>
          <ac:graphicFrameMkLst>
            <pc:docMk/>
            <pc:sldMk cId="1878173980" sldId="382"/>
            <ac:graphicFrameMk id="7" creationId="{40777368-8C34-4633-B79D-B8CAFEBFA072}"/>
          </ac:graphicFrameMkLst>
        </pc:graphicFrameChg>
      </pc:sldChg>
      <pc:sldChg chg="modSp mod ord modNotesTx">
        <pc:chgData name="Rémy" userId="e4ac60d0-478e-414d-9b14-86268c6f9b7c" providerId="ADAL" clId="{2037635C-167F-4243-A753-6638D5FFCDA7}" dt="2021-08-23T02:54:15.172" v="10371" actId="20577"/>
        <pc:sldMkLst>
          <pc:docMk/>
          <pc:sldMk cId="3909803536" sldId="387"/>
        </pc:sldMkLst>
        <pc:spChg chg="mod">
          <ac:chgData name="Rémy" userId="e4ac60d0-478e-414d-9b14-86268c6f9b7c" providerId="ADAL" clId="{2037635C-167F-4243-A753-6638D5FFCDA7}" dt="2021-08-23T02:08:28.792" v="9038" actId="6549"/>
          <ac:spMkLst>
            <pc:docMk/>
            <pc:sldMk cId="3909803536" sldId="387"/>
            <ac:spMk id="6" creationId="{B0144586-27C1-4D00-AA13-4130F009B6D5}"/>
          </ac:spMkLst>
        </pc:spChg>
        <pc:spChg chg="mod">
          <ac:chgData name="Rémy" userId="e4ac60d0-478e-414d-9b14-86268c6f9b7c" providerId="ADAL" clId="{2037635C-167F-4243-A753-6638D5FFCDA7}" dt="2021-08-19T21:26:55.015" v="6261" actId="20577"/>
          <ac:spMkLst>
            <pc:docMk/>
            <pc:sldMk cId="3909803536" sldId="387"/>
            <ac:spMk id="8" creationId="{BF6C9426-9A2E-4708-B601-85C0F9B79A12}"/>
          </ac:spMkLst>
        </pc:spChg>
      </pc:sldChg>
      <pc:sldChg chg="modSp mod">
        <pc:chgData name="Rémy" userId="e4ac60d0-478e-414d-9b14-86268c6f9b7c" providerId="ADAL" clId="{2037635C-167F-4243-A753-6638D5FFCDA7}" dt="2021-08-30T13:57:28.309" v="12987" actId="20577"/>
        <pc:sldMkLst>
          <pc:docMk/>
          <pc:sldMk cId="1328812142" sldId="397"/>
        </pc:sldMkLst>
        <pc:spChg chg="mod">
          <ac:chgData name="Rémy" userId="e4ac60d0-478e-414d-9b14-86268c6f9b7c" providerId="ADAL" clId="{2037635C-167F-4243-A753-6638D5FFCDA7}" dt="2021-08-30T13:57:26.152" v="12985" actId="20577"/>
          <ac:spMkLst>
            <pc:docMk/>
            <pc:sldMk cId="1328812142" sldId="397"/>
            <ac:spMk id="9" creationId="{D6C225AF-1E0A-4F6E-A3F6-E602171D5360}"/>
          </ac:spMkLst>
        </pc:spChg>
        <pc:spChg chg="mod">
          <ac:chgData name="Rémy" userId="e4ac60d0-478e-414d-9b14-86268c6f9b7c" providerId="ADAL" clId="{2037635C-167F-4243-A753-6638D5FFCDA7}" dt="2021-08-30T13:57:28.309" v="12987" actId="20577"/>
          <ac:spMkLst>
            <pc:docMk/>
            <pc:sldMk cId="1328812142" sldId="397"/>
            <ac:spMk id="24" creationId="{3D96C797-00F6-4CDD-9904-8E1DCD4C5244}"/>
          </ac:spMkLst>
        </pc:spChg>
        <pc:spChg chg="mod">
          <ac:chgData name="Rémy" userId="e4ac60d0-478e-414d-9b14-86268c6f9b7c" providerId="ADAL" clId="{2037635C-167F-4243-A753-6638D5FFCDA7}" dt="2021-08-19T20:36:21.370" v="3079" actId="20577"/>
          <ac:spMkLst>
            <pc:docMk/>
            <pc:sldMk cId="1328812142" sldId="397"/>
            <ac:spMk id="33" creationId="{56A989D4-C966-450B-937A-651963D85F4F}"/>
          </ac:spMkLst>
        </pc:spChg>
      </pc:sldChg>
      <pc:sldChg chg="addSp delSp modSp mod ord delAnim modAnim modNotesTx">
        <pc:chgData name="Rémy" userId="e4ac60d0-478e-414d-9b14-86268c6f9b7c" providerId="ADAL" clId="{2037635C-167F-4243-A753-6638D5FFCDA7}" dt="2021-09-09T18:05:08.362" v="13389" actId="20577"/>
        <pc:sldMkLst>
          <pc:docMk/>
          <pc:sldMk cId="3692726565" sldId="401"/>
        </pc:sldMkLst>
        <pc:spChg chg="mod">
          <ac:chgData name="Rémy" userId="e4ac60d0-478e-414d-9b14-86268c6f9b7c" providerId="ADAL" clId="{2037635C-167F-4243-A753-6638D5FFCDA7}" dt="2021-08-23T20:53:20.254" v="11744" actId="20577"/>
          <ac:spMkLst>
            <pc:docMk/>
            <pc:sldMk cId="3692726565" sldId="401"/>
            <ac:spMk id="3" creationId="{9B751DB3-B5DA-4ECC-ADFE-A563E30D81A2}"/>
          </ac:spMkLst>
        </pc:spChg>
        <pc:spChg chg="del">
          <ac:chgData name="Rémy" userId="e4ac60d0-478e-414d-9b14-86268c6f9b7c" providerId="ADAL" clId="{2037635C-167F-4243-A753-6638D5FFCDA7}" dt="2021-08-23T19:43:04.046" v="11237" actId="478"/>
          <ac:spMkLst>
            <pc:docMk/>
            <pc:sldMk cId="3692726565" sldId="401"/>
            <ac:spMk id="4" creationId="{00000000-0000-0000-0000-000000000000}"/>
          </ac:spMkLst>
        </pc:spChg>
        <pc:spChg chg="del mod">
          <ac:chgData name="Rémy" userId="e4ac60d0-478e-414d-9b14-86268c6f9b7c" providerId="ADAL" clId="{2037635C-167F-4243-A753-6638D5FFCDA7}" dt="2021-09-09T18:04:41.540" v="13322" actId="478"/>
          <ac:spMkLst>
            <pc:docMk/>
            <pc:sldMk cId="3692726565" sldId="401"/>
            <ac:spMk id="5" creationId="{70C96A28-5D61-4177-AAED-AFB956157E94}"/>
          </ac:spMkLst>
        </pc:spChg>
        <pc:spChg chg="mod">
          <ac:chgData name="Rémy" userId="e4ac60d0-478e-414d-9b14-86268c6f9b7c" providerId="ADAL" clId="{2037635C-167F-4243-A753-6638D5FFCDA7}" dt="2021-08-23T20:12:38.035" v="11674" actId="20577"/>
          <ac:spMkLst>
            <pc:docMk/>
            <pc:sldMk cId="3692726565" sldId="401"/>
            <ac:spMk id="6" creationId="{B0144586-27C1-4D00-AA13-4130F009B6D5}"/>
          </ac:spMkLst>
        </pc:spChg>
        <pc:spChg chg="mod">
          <ac:chgData name="Rémy" userId="e4ac60d0-478e-414d-9b14-86268c6f9b7c" providerId="ADAL" clId="{2037635C-167F-4243-A753-6638D5FFCDA7}" dt="2021-09-09T18:04:51.893" v="13324" actId="20577"/>
          <ac:spMkLst>
            <pc:docMk/>
            <pc:sldMk cId="3692726565" sldId="401"/>
            <ac:spMk id="7" creationId="{6EFA347A-E7F5-42D5-A6D6-5A33BDE5E89F}"/>
          </ac:spMkLst>
        </pc:spChg>
        <pc:spChg chg="del">
          <ac:chgData name="Rémy" userId="e4ac60d0-478e-414d-9b14-86268c6f9b7c" providerId="ADAL" clId="{2037635C-167F-4243-A753-6638D5FFCDA7}" dt="2021-08-19T20:34:27.247" v="3050" actId="478"/>
          <ac:spMkLst>
            <pc:docMk/>
            <pc:sldMk cId="3692726565" sldId="401"/>
            <ac:spMk id="8" creationId="{A40C25AD-2041-4EED-88B7-E7A43A45A462}"/>
          </ac:spMkLst>
        </pc:spChg>
        <pc:spChg chg="del mod">
          <ac:chgData name="Rémy" userId="e4ac60d0-478e-414d-9b14-86268c6f9b7c" providerId="ADAL" clId="{2037635C-167F-4243-A753-6638D5FFCDA7}" dt="2021-09-09T18:04:43.045" v="13323" actId="478"/>
          <ac:spMkLst>
            <pc:docMk/>
            <pc:sldMk cId="3692726565" sldId="401"/>
            <ac:spMk id="9" creationId="{A40C25AD-2041-4EED-88B7-E7A43A45A462}"/>
          </ac:spMkLst>
        </pc:spChg>
        <pc:spChg chg="mod">
          <ac:chgData name="Rémy" userId="e4ac60d0-478e-414d-9b14-86268c6f9b7c" providerId="ADAL" clId="{2037635C-167F-4243-A753-6638D5FFCDA7}" dt="2021-09-09T18:05:08.362" v="13389" actId="20577"/>
          <ac:spMkLst>
            <pc:docMk/>
            <pc:sldMk cId="3692726565" sldId="401"/>
            <ac:spMk id="10" creationId="{B1C652FF-8035-471E-A05B-AE1C221C1660}"/>
          </ac:spMkLst>
        </pc:spChg>
        <pc:spChg chg="mod topLvl">
          <ac:chgData name="Rémy" userId="e4ac60d0-478e-414d-9b14-86268c6f9b7c" providerId="ADAL" clId="{2037635C-167F-4243-A753-6638D5FFCDA7}" dt="2021-08-23T19:57:09.641" v="11619" actId="164"/>
          <ac:spMkLst>
            <pc:docMk/>
            <pc:sldMk cId="3692726565" sldId="401"/>
            <ac:spMk id="12" creationId="{E560CC77-65A9-435F-B862-CD531632DE42}"/>
          </ac:spMkLst>
        </pc:spChg>
        <pc:spChg chg="del mod topLvl">
          <ac:chgData name="Rémy" userId="e4ac60d0-478e-414d-9b14-86268c6f9b7c" providerId="ADAL" clId="{2037635C-167F-4243-A753-6638D5FFCDA7}" dt="2021-08-23T19:43:41.123" v="11243" actId="478"/>
          <ac:spMkLst>
            <pc:docMk/>
            <pc:sldMk cId="3692726565" sldId="401"/>
            <ac:spMk id="13" creationId="{0E272A59-A82A-46CF-A5F0-1C84E56186AF}"/>
          </ac:spMkLst>
        </pc:spChg>
        <pc:spChg chg="add mod">
          <ac:chgData name="Rémy" userId="e4ac60d0-478e-414d-9b14-86268c6f9b7c" providerId="ADAL" clId="{2037635C-167F-4243-A753-6638D5FFCDA7}" dt="2021-08-25T18:02:03.065" v="12965" actId="27636"/>
          <ac:spMkLst>
            <pc:docMk/>
            <pc:sldMk cId="3692726565" sldId="401"/>
            <ac:spMk id="13" creationId="{BBA86A5A-D9A0-4993-ADA4-4FCF67886730}"/>
          </ac:spMkLst>
        </pc:spChg>
        <pc:spChg chg="mod topLvl">
          <ac:chgData name="Rémy" userId="e4ac60d0-478e-414d-9b14-86268c6f9b7c" providerId="ADAL" clId="{2037635C-167F-4243-A753-6638D5FFCDA7}" dt="2021-08-25T18:01:40.073" v="12867" actId="1036"/>
          <ac:spMkLst>
            <pc:docMk/>
            <pc:sldMk cId="3692726565" sldId="401"/>
            <ac:spMk id="14" creationId="{31110512-76D2-4DE8-8B61-DC54E8849360}"/>
          </ac:spMkLst>
        </pc:spChg>
        <pc:spChg chg="del mod topLvl">
          <ac:chgData name="Rémy" userId="e4ac60d0-478e-414d-9b14-86268c6f9b7c" providerId="ADAL" clId="{2037635C-167F-4243-A753-6638D5FFCDA7}" dt="2021-08-23T19:43:45.902" v="11244" actId="478"/>
          <ac:spMkLst>
            <pc:docMk/>
            <pc:sldMk cId="3692726565" sldId="401"/>
            <ac:spMk id="15" creationId="{706CD8F5-FD95-496E-83DB-8675301F9F7D}"/>
          </ac:spMkLst>
        </pc:spChg>
        <pc:grpChg chg="add mod">
          <ac:chgData name="Rémy" userId="e4ac60d0-478e-414d-9b14-86268c6f9b7c" providerId="ADAL" clId="{2037635C-167F-4243-A753-6638D5FFCDA7}" dt="2021-08-25T18:01:40.073" v="12867" actId="1036"/>
          <ac:grpSpMkLst>
            <pc:docMk/>
            <pc:sldMk cId="3692726565" sldId="401"/>
            <ac:grpSpMk id="8" creationId="{C562EF97-DE81-4527-8FC4-06FB3BEAD3FC}"/>
          </ac:grpSpMkLst>
        </pc:grpChg>
        <pc:grpChg chg="add del mod">
          <ac:chgData name="Rémy" userId="e4ac60d0-478e-414d-9b14-86268c6f9b7c" providerId="ADAL" clId="{2037635C-167F-4243-A753-6638D5FFCDA7}" dt="2021-08-23T19:43:36.915" v="11241" actId="165"/>
          <ac:grpSpMkLst>
            <pc:docMk/>
            <pc:sldMk cId="3692726565" sldId="401"/>
            <ac:grpSpMk id="11" creationId="{975BB18D-AD55-499D-9387-A03EAEF1BC5D}"/>
          </ac:grpSpMkLst>
        </pc:grpChg>
        <pc:cxnChg chg="mod topLvl">
          <ac:chgData name="Rémy" userId="e4ac60d0-478e-414d-9b14-86268c6f9b7c" providerId="ADAL" clId="{2037635C-167F-4243-A753-6638D5FFCDA7}" dt="2021-08-23T19:57:09.641" v="11619" actId="164"/>
          <ac:cxnSpMkLst>
            <pc:docMk/>
            <pc:sldMk cId="3692726565" sldId="401"/>
            <ac:cxnSpMk id="16" creationId="{32A1F634-F111-448A-811F-E48D73992B00}"/>
          </ac:cxnSpMkLst>
        </pc:cxnChg>
      </pc:sldChg>
      <pc:sldChg chg="addSp delSp modSp mod">
        <pc:chgData name="Rémy" userId="e4ac60d0-478e-414d-9b14-86268c6f9b7c" providerId="ADAL" clId="{2037635C-167F-4243-A753-6638D5FFCDA7}" dt="2021-08-23T02:41:16.881" v="9873" actId="688"/>
        <pc:sldMkLst>
          <pc:docMk/>
          <pc:sldMk cId="731806589" sldId="402"/>
        </pc:sldMkLst>
        <pc:spChg chg="mod">
          <ac:chgData name="Rémy" userId="e4ac60d0-478e-414d-9b14-86268c6f9b7c" providerId="ADAL" clId="{2037635C-167F-4243-A753-6638D5FFCDA7}" dt="2021-08-23T02:16:23.150" v="9434" actId="20577"/>
          <ac:spMkLst>
            <pc:docMk/>
            <pc:sldMk cId="731806589" sldId="402"/>
            <ac:spMk id="6" creationId="{B0144586-27C1-4D00-AA13-4130F009B6D5}"/>
          </ac:spMkLst>
        </pc:spChg>
        <pc:spChg chg="mod">
          <ac:chgData name="Rémy" userId="e4ac60d0-478e-414d-9b14-86268c6f9b7c" providerId="ADAL" clId="{2037635C-167F-4243-A753-6638D5FFCDA7}" dt="2021-08-23T02:41:16.881" v="9873" actId="688"/>
          <ac:spMkLst>
            <pc:docMk/>
            <pc:sldMk cId="731806589" sldId="402"/>
            <ac:spMk id="9" creationId="{00000000-0000-0000-0000-000000000000}"/>
          </ac:spMkLst>
        </pc:spChg>
        <pc:spChg chg="add mod ord">
          <ac:chgData name="Rémy" userId="e4ac60d0-478e-414d-9b14-86268c6f9b7c" providerId="ADAL" clId="{2037635C-167F-4243-A753-6638D5FFCDA7}" dt="2021-08-23T02:18:52.781" v="9462" actId="14100"/>
          <ac:spMkLst>
            <pc:docMk/>
            <pc:sldMk cId="731806589" sldId="402"/>
            <ac:spMk id="10" creationId="{87A0E687-6A7E-416D-9BE6-843FDE47FEF1}"/>
          </ac:spMkLst>
        </pc:spChg>
        <pc:cxnChg chg="add del mod">
          <ac:chgData name="Rémy" userId="e4ac60d0-478e-414d-9b14-86268c6f9b7c" providerId="ADAL" clId="{2037635C-167F-4243-A753-6638D5FFCDA7}" dt="2021-08-23T02:19:02.572" v="9464" actId="478"/>
          <ac:cxnSpMkLst>
            <pc:docMk/>
            <pc:sldMk cId="731806589" sldId="402"/>
            <ac:cxnSpMk id="12" creationId="{F9D3F79F-A0FD-44DD-A744-47F90775E0EB}"/>
          </ac:cxnSpMkLst>
        </pc:cxnChg>
      </pc:sldChg>
      <pc:sldChg chg="del ord modNotesTx">
        <pc:chgData name="Rémy" userId="e4ac60d0-478e-414d-9b14-86268c6f9b7c" providerId="ADAL" clId="{2037635C-167F-4243-A753-6638D5FFCDA7}" dt="2021-08-23T02:12:16.954" v="9315" actId="2696"/>
        <pc:sldMkLst>
          <pc:docMk/>
          <pc:sldMk cId="234365619" sldId="405"/>
        </pc:sldMkLst>
      </pc:sldChg>
      <pc:sldChg chg="delSp modSp mod ord delAnim modAnim">
        <pc:chgData name="Rémy" userId="e4ac60d0-478e-414d-9b14-86268c6f9b7c" providerId="ADAL" clId="{2037635C-167F-4243-A753-6638D5FFCDA7}" dt="2021-08-23T02:38:17.206" v="9721" actId="1036"/>
        <pc:sldMkLst>
          <pc:docMk/>
          <pc:sldMk cId="3836844436" sldId="407"/>
        </pc:sldMkLst>
        <pc:spChg chg="mod">
          <ac:chgData name="Rémy" userId="e4ac60d0-478e-414d-9b14-86268c6f9b7c" providerId="ADAL" clId="{2037635C-167F-4243-A753-6638D5FFCDA7}" dt="2021-08-23T02:37:12.758" v="9681" actId="20577"/>
          <ac:spMkLst>
            <pc:docMk/>
            <pc:sldMk cId="3836844436" sldId="407"/>
            <ac:spMk id="4"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5"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7" creationId="{F91757C8-6B33-4577-80B6-88867AF67B25}"/>
          </ac:spMkLst>
        </pc:spChg>
        <pc:spChg chg="mod">
          <ac:chgData name="Rémy" userId="e4ac60d0-478e-414d-9b14-86268c6f9b7c" providerId="ADAL" clId="{2037635C-167F-4243-A753-6638D5FFCDA7}" dt="2021-08-23T02:38:17.206" v="9721" actId="1036"/>
          <ac:spMkLst>
            <pc:docMk/>
            <pc:sldMk cId="3836844436" sldId="407"/>
            <ac:spMk id="8" creationId="{D62DB9B5-76AA-4CAB-880E-3DAEC1FB5D8B}"/>
          </ac:spMkLst>
        </pc:spChg>
        <pc:spChg chg="mod">
          <ac:chgData name="Rémy" userId="e4ac60d0-478e-414d-9b14-86268c6f9b7c" providerId="ADAL" clId="{2037635C-167F-4243-A753-6638D5FFCDA7}" dt="2021-08-23T02:38:17.206" v="9721" actId="1036"/>
          <ac:spMkLst>
            <pc:docMk/>
            <pc:sldMk cId="3836844436" sldId="407"/>
            <ac:spMk id="9" creationId="{BB6090FA-5805-4505-9687-A2494496E25D}"/>
          </ac:spMkLst>
        </pc:spChg>
        <pc:spChg chg="mod">
          <ac:chgData name="Rémy" userId="e4ac60d0-478e-414d-9b14-86268c6f9b7c" providerId="ADAL" clId="{2037635C-167F-4243-A753-6638D5FFCDA7}" dt="2021-08-23T02:38:17.206" v="9721" actId="1036"/>
          <ac:spMkLst>
            <pc:docMk/>
            <pc:sldMk cId="3836844436" sldId="407"/>
            <ac:spMk id="10" creationId="{39C3F965-B197-45AF-8F83-035167AFC289}"/>
          </ac:spMkLst>
        </pc:spChg>
        <pc:spChg chg="mod">
          <ac:chgData name="Rémy" userId="e4ac60d0-478e-414d-9b14-86268c6f9b7c" providerId="ADAL" clId="{2037635C-167F-4243-A753-6638D5FFCDA7}" dt="2021-08-23T02:38:17.206" v="9721" actId="1036"/>
          <ac:spMkLst>
            <pc:docMk/>
            <pc:sldMk cId="3836844436" sldId="407"/>
            <ac:spMk id="11" creationId="{0D6FE3E2-6407-4729-8FB7-F26B4D829C30}"/>
          </ac:spMkLst>
        </pc:spChg>
        <pc:spChg chg="mod">
          <ac:chgData name="Rémy" userId="e4ac60d0-478e-414d-9b14-86268c6f9b7c" providerId="ADAL" clId="{2037635C-167F-4243-A753-6638D5FFCDA7}" dt="2021-08-23T02:38:17.206" v="9721" actId="1036"/>
          <ac:spMkLst>
            <pc:docMk/>
            <pc:sldMk cId="3836844436" sldId="407"/>
            <ac:spMk id="12"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13"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16"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17" creationId="{00000000-0000-0000-0000-000000000000}"/>
          </ac:spMkLst>
        </pc:spChg>
        <pc:spChg chg="del">
          <ac:chgData name="Rémy" userId="e4ac60d0-478e-414d-9b14-86268c6f9b7c" providerId="ADAL" clId="{2037635C-167F-4243-A753-6638D5FFCDA7}" dt="2021-08-19T21:28:55.787" v="6365" actId="478"/>
          <ac:spMkLst>
            <pc:docMk/>
            <pc:sldMk cId="3836844436" sldId="407"/>
            <ac:spMk id="21" creationId="{00000000-0000-0000-0000-000000000000}"/>
          </ac:spMkLst>
        </pc:spChg>
        <pc:spChg chg="mod">
          <ac:chgData name="Rémy" userId="e4ac60d0-478e-414d-9b14-86268c6f9b7c" providerId="ADAL" clId="{2037635C-167F-4243-A753-6638D5FFCDA7}" dt="2021-08-23T02:38:17.206" v="9721" actId="1036"/>
          <ac:spMkLst>
            <pc:docMk/>
            <pc:sldMk cId="3836844436" sldId="407"/>
            <ac:spMk id="24" creationId="{00000000-0000-0000-0000-000000000000}"/>
          </ac:spMkLst>
        </pc:spChg>
        <pc:picChg chg="mod">
          <ac:chgData name="Rémy" userId="e4ac60d0-478e-414d-9b14-86268c6f9b7c" providerId="ADAL" clId="{2037635C-167F-4243-A753-6638D5FFCDA7}" dt="2021-08-23T02:38:17.206" v="9721" actId="1036"/>
          <ac:picMkLst>
            <pc:docMk/>
            <pc:sldMk cId="3836844436" sldId="407"/>
            <ac:picMk id="3" creationId="{00000000-0000-0000-0000-000000000000}"/>
          </ac:picMkLst>
        </pc:picChg>
        <pc:picChg chg="mod">
          <ac:chgData name="Rémy" userId="e4ac60d0-478e-414d-9b14-86268c6f9b7c" providerId="ADAL" clId="{2037635C-167F-4243-A753-6638D5FFCDA7}" dt="2021-08-23T02:38:17.206" v="9721" actId="1036"/>
          <ac:picMkLst>
            <pc:docMk/>
            <pc:sldMk cId="3836844436" sldId="407"/>
            <ac:picMk id="15" creationId="{00000000-0000-0000-0000-000000000000}"/>
          </ac:picMkLst>
        </pc:picChg>
        <pc:picChg chg="mod">
          <ac:chgData name="Rémy" userId="e4ac60d0-478e-414d-9b14-86268c6f9b7c" providerId="ADAL" clId="{2037635C-167F-4243-A753-6638D5FFCDA7}" dt="2021-08-23T02:38:17.206" v="9721" actId="1036"/>
          <ac:picMkLst>
            <pc:docMk/>
            <pc:sldMk cId="3836844436" sldId="407"/>
            <ac:picMk id="18" creationId="{00000000-0000-0000-0000-000000000000}"/>
          </ac:picMkLst>
        </pc:picChg>
        <pc:picChg chg="mod">
          <ac:chgData name="Rémy" userId="e4ac60d0-478e-414d-9b14-86268c6f9b7c" providerId="ADAL" clId="{2037635C-167F-4243-A753-6638D5FFCDA7}" dt="2021-08-23T02:38:17.206" v="9721" actId="1036"/>
          <ac:picMkLst>
            <pc:docMk/>
            <pc:sldMk cId="3836844436" sldId="407"/>
            <ac:picMk id="23" creationId="{00000000-0000-0000-0000-000000000000}"/>
          </ac:picMkLst>
        </pc:picChg>
      </pc:sldChg>
      <pc:sldChg chg="ord">
        <pc:chgData name="Rémy" userId="e4ac60d0-478e-414d-9b14-86268c6f9b7c" providerId="ADAL" clId="{2037635C-167F-4243-A753-6638D5FFCDA7}" dt="2021-08-19T20:33:20.728" v="3039"/>
        <pc:sldMkLst>
          <pc:docMk/>
          <pc:sldMk cId="2291309798" sldId="409"/>
        </pc:sldMkLst>
      </pc:sldChg>
      <pc:sldChg chg="modSp mod ord">
        <pc:chgData name="Rémy" userId="e4ac60d0-478e-414d-9b14-86268c6f9b7c" providerId="ADAL" clId="{2037635C-167F-4243-A753-6638D5FFCDA7}" dt="2021-08-19T21:29:57.368" v="6401" actId="6549"/>
        <pc:sldMkLst>
          <pc:docMk/>
          <pc:sldMk cId="1418907656" sldId="410"/>
        </pc:sldMkLst>
        <pc:spChg chg="mod">
          <ac:chgData name="Rémy" userId="e4ac60d0-478e-414d-9b14-86268c6f9b7c" providerId="ADAL" clId="{2037635C-167F-4243-A753-6638D5FFCDA7}" dt="2021-08-19T21:29:57.368" v="6401" actId="6549"/>
          <ac:spMkLst>
            <pc:docMk/>
            <pc:sldMk cId="1418907656" sldId="410"/>
            <ac:spMk id="6" creationId="{B0144586-27C1-4D00-AA13-4130F009B6D5}"/>
          </ac:spMkLst>
        </pc:spChg>
      </pc:sldChg>
      <pc:sldChg chg="modSp del mod modNotesTx">
        <pc:chgData name="Rémy" userId="e4ac60d0-478e-414d-9b14-86268c6f9b7c" providerId="ADAL" clId="{2037635C-167F-4243-A753-6638D5FFCDA7}" dt="2021-08-23T00:25:44.386" v="7262" actId="2696"/>
        <pc:sldMkLst>
          <pc:docMk/>
          <pc:sldMk cId="2443426380" sldId="411"/>
        </pc:sldMkLst>
        <pc:spChg chg="mod">
          <ac:chgData name="Rémy" userId="e4ac60d0-478e-414d-9b14-86268c6f9b7c" providerId="ADAL" clId="{2037635C-167F-4243-A753-6638D5FFCDA7}" dt="2021-08-19T20:26:31.086" v="2864" actId="20577"/>
          <ac:spMkLst>
            <pc:docMk/>
            <pc:sldMk cId="2443426380" sldId="411"/>
            <ac:spMk id="7" creationId="{B41857C5-A033-4FDD-A01B-4C2DF5F405DC}"/>
          </ac:spMkLst>
        </pc:spChg>
        <pc:spChg chg="mod">
          <ac:chgData name="Rémy" userId="e4ac60d0-478e-414d-9b14-86268c6f9b7c" providerId="ADAL" clId="{2037635C-167F-4243-A753-6638D5FFCDA7}" dt="2021-08-19T17:25:44.230" v="1001" actId="14100"/>
          <ac:spMkLst>
            <pc:docMk/>
            <pc:sldMk cId="2443426380" sldId="411"/>
            <ac:spMk id="9" creationId="{92F77593-AEED-4D5E-B251-9D8570C3411C}"/>
          </ac:spMkLst>
        </pc:spChg>
        <pc:spChg chg="mod">
          <ac:chgData name="Rémy" userId="e4ac60d0-478e-414d-9b14-86268c6f9b7c" providerId="ADAL" clId="{2037635C-167F-4243-A753-6638D5FFCDA7}" dt="2021-08-19T17:25:44.230" v="1001" actId="14100"/>
          <ac:spMkLst>
            <pc:docMk/>
            <pc:sldMk cId="2443426380" sldId="411"/>
            <ac:spMk id="11" creationId="{4F9A28BD-D352-48CD-88B9-5FF1985DF6E3}"/>
          </ac:spMkLst>
        </pc:spChg>
        <pc:spChg chg="mod">
          <ac:chgData name="Rémy" userId="e4ac60d0-478e-414d-9b14-86268c6f9b7c" providerId="ADAL" clId="{2037635C-167F-4243-A753-6638D5FFCDA7}" dt="2021-08-19T20:26:40.652" v="2886" actId="20577"/>
          <ac:spMkLst>
            <pc:docMk/>
            <pc:sldMk cId="2443426380" sldId="411"/>
            <ac:spMk id="12" creationId="{7AE4348D-3A1D-4E02-BB26-FC3A6C680F5F}"/>
          </ac:spMkLst>
        </pc:spChg>
        <pc:graphicFrameChg chg="mod modGraphic">
          <ac:chgData name="Rémy" userId="e4ac60d0-478e-414d-9b14-86268c6f9b7c" providerId="ADAL" clId="{2037635C-167F-4243-A753-6638D5FFCDA7}" dt="2021-08-20T15:08:05.157" v="7113" actId="20577"/>
          <ac:graphicFrameMkLst>
            <pc:docMk/>
            <pc:sldMk cId="2443426380" sldId="411"/>
            <ac:graphicFrameMk id="5" creationId="{8B9D07EF-4435-441E-BC4F-0B0C00006F00}"/>
          </ac:graphicFrameMkLst>
        </pc:graphicFrameChg>
      </pc:sldChg>
      <pc:sldChg chg="modSp mod ord">
        <pc:chgData name="Rémy" userId="e4ac60d0-478e-414d-9b14-86268c6f9b7c" providerId="ADAL" clId="{2037635C-167F-4243-A753-6638D5FFCDA7}" dt="2021-08-23T02:13:40.135" v="9333" actId="20577"/>
        <pc:sldMkLst>
          <pc:docMk/>
          <pc:sldMk cId="985678650" sldId="412"/>
        </pc:sldMkLst>
        <pc:spChg chg="mod">
          <ac:chgData name="Rémy" userId="e4ac60d0-478e-414d-9b14-86268c6f9b7c" providerId="ADAL" clId="{2037635C-167F-4243-A753-6638D5FFCDA7}" dt="2021-08-23T02:13:40.135" v="9333" actId="20577"/>
          <ac:spMkLst>
            <pc:docMk/>
            <pc:sldMk cId="985678650" sldId="412"/>
            <ac:spMk id="33" creationId="{56A989D4-C966-450B-937A-651963D85F4F}"/>
          </ac:spMkLst>
        </pc:spChg>
      </pc:sldChg>
      <pc:sldChg chg="modSp mod">
        <pc:chgData name="Rémy" userId="e4ac60d0-478e-414d-9b14-86268c6f9b7c" providerId="ADAL" clId="{2037635C-167F-4243-A753-6638D5FFCDA7}" dt="2021-08-23T02:39:10.852" v="9726" actId="113"/>
        <pc:sldMkLst>
          <pc:docMk/>
          <pc:sldMk cId="782537722" sldId="413"/>
        </pc:sldMkLst>
        <pc:spChg chg="mod">
          <ac:chgData name="Rémy" userId="e4ac60d0-478e-414d-9b14-86268c6f9b7c" providerId="ADAL" clId="{2037635C-167F-4243-A753-6638D5FFCDA7}" dt="2021-08-19T20:35:48.494" v="3069" actId="20577"/>
          <ac:spMkLst>
            <pc:docMk/>
            <pc:sldMk cId="782537722" sldId="413"/>
            <ac:spMk id="6" creationId="{B0144586-27C1-4D00-AA13-4130F009B6D5}"/>
          </ac:spMkLst>
        </pc:spChg>
        <pc:spChg chg="mod">
          <ac:chgData name="Rémy" userId="e4ac60d0-478e-414d-9b14-86268c6f9b7c" providerId="ADAL" clId="{2037635C-167F-4243-A753-6638D5FFCDA7}" dt="2021-08-23T02:39:10.852" v="9726" actId="113"/>
          <ac:spMkLst>
            <pc:docMk/>
            <pc:sldMk cId="782537722" sldId="413"/>
            <ac:spMk id="8" creationId="{00000000-0000-0000-0000-000000000000}"/>
          </ac:spMkLst>
        </pc:spChg>
      </pc:sldChg>
      <pc:sldChg chg="addSp delSp modSp mod ord modAnim modNotesTx">
        <pc:chgData name="Rémy" userId="e4ac60d0-478e-414d-9b14-86268c6f9b7c" providerId="ADAL" clId="{2037635C-167F-4243-A753-6638D5FFCDA7}" dt="2021-09-07T18:08:18.440" v="13299" actId="1036"/>
        <pc:sldMkLst>
          <pc:docMk/>
          <pc:sldMk cId="2144102387" sldId="418"/>
        </pc:sldMkLst>
        <pc:spChg chg="add del mod">
          <ac:chgData name="Rémy" userId="e4ac60d0-478e-414d-9b14-86268c6f9b7c" providerId="ADAL" clId="{2037635C-167F-4243-A753-6638D5FFCDA7}" dt="2021-08-19T21:25:18.559" v="6208" actId="478"/>
          <ac:spMkLst>
            <pc:docMk/>
            <pc:sldMk cId="2144102387" sldId="418"/>
            <ac:spMk id="3" creationId="{B148D30A-D8F0-419F-A5F7-4C1580E70F12}"/>
          </ac:spMkLst>
        </pc:spChg>
        <pc:spChg chg="mod">
          <ac:chgData name="Rémy" userId="e4ac60d0-478e-414d-9b14-86268c6f9b7c" providerId="ADAL" clId="{2037635C-167F-4243-A753-6638D5FFCDA7}" dt="2021-08-23T01:53:28.759" v="8639" actId="113"/>
          <ac:spMkLst>
            <pc:docMk/>
            <pc:sldMk cId="2144102387" sldId="418"/>
            <ac:spMk id="5" creationId="{00000000-0000-0000-0000-000000000000}"/>
          </ac:spMkLst>
        </pc:spChg>
        <pc:spChg chg="del mod">
          <ac:chgData name="Rémy" userId="e4ac60d0-478e-414d-9b14-86268c6f9b7c" providerId="ADAL" clId="{2037635C-167F-4243-A753-6638D5FFCDA7}" dt="2021-08-23T01:41:46.309" v="8244" actId="478"/>
          <ac:spMkLst>
            <pc:docMk/>
            <pc:sldMk cId="2144102387" sldId="418"/>
            <ac:spMk id="6" creationId="{EB3F09B3-BC23-4FDE-8491-07F1369C6F80}"/>
          </ac:spMkLst>
        </pc:spChg>
        <pc:spChg chg="mod topLvl">
          <ac:chgData name="Rémy" userId="e4ac60d0-478e-414d-9b14-86268c6f9b7c" providerId="ADAL" clId="{2037635C-167F-4243-A753-6638D5FFCDA7}" dt="2021-09-07T18:07:44.168" v="13268" actId="1035"/>
          <ac:spMkLst>
            <pc:docMk/>
            <pc:sldMk cId="2144102387" sldId="418"/>
            <ac:spMk id="7" creationId="{00000000-0000-0000-0000-000000000000}"/>
          </ac:spMkLst>
        </pc:spChg>
        <pc:spChg chg="mod ord topLvl">
          <ac:chgData name="Rémy" userId="e4ac60d0-478e-414d-9b14-86268c6f9b7c" providerId="ADAL" clId="{2037635C-167F-4243-A753-6638D5FFCDA7}" dt="2021-08-23T15:53:26.073" v="10884" actId="164"/>
          <ac:spMkLst>
            <pc:docMk/>
            <pc:sldMk cId="2144102387" sldId="418"/>
            <ac:spMk id="9" creationId="{00000000-0000-0000-0000-000000000000}"/>
          </ac:spMkLst>
        </pc:spChg>
        <pc:spChg chg="mod topLvl">
          <ac:chgData name="Rémy" userId="e4ac60d0-478e-414d-9b14-86268c6f9b7c" providerId="ADAL" clId="{2037635C-167F-4243-A753-6638D5FFCDA7}" dt="2021-08-23T15:53:13.007" v="10882" actId="164"/>
          <ac:spMkLst>
            <pc:docMk/>
            <pc:sldMk cId="2144102387" sldId="418"/>
            <ac:spMk id="10" creationId="{00000000-0000-0000-0000-000000000000}"/>
          </ac:spMkLst>
        </pc:spChg>
        <pc:spChg chg="mod ord topLvl">
          <ac:chgData name="Rémy" userId="e4ac60d0-478e-414d-9b14-86268c6f9b7c" providerId="ADAL" clId="{2037635C-167F-4243-A753-6638D5FFCDA7}" dt="2021-08-23T15:53:26.073" v="10884" actId="164"/>
          <ac:spMkLst>
            <pc:docMk/>
            <pc:sldMk cId="2144102387" sldId="418"/>
            <ac:spMk id="13" creationId="{00000000-0000-0000-0000-000000000000}"/>
          </ac:spMkLst>
        </pc:spChg>
        <pc:spChg chg="del mod">
          <ac:chgData name="Rémy" userId="e4ac60d0-478e-414d-9b14-86268c6f9b7c" providerId="ADAL" clId="{2037635C-167F-4243-A753-6638D5FFCDA7}" dt="2021-08-23T01:41:52.486" v="8246" actId="478"/>
          <ac:spMkLst>
            <pc:docMk/>
            <pc:sldMk cId="2144102387" sldId="418"/>
            <ac:spMk id="14" creationId="{EF5F3F76-DE19-4D59-B4D8-C89B89E0EFF5}"/>
          </ac:spMkLst>
        </pc:spChg>
        <pc:spChg chg="del mod">
          <ac:chgData name="Rémy" userId="e4ac60d0-478e-414d-9b14-86268c6f9b7c" providerId="ADAL" clId="{2037635C-167F-4243-A753-6638D5FFCDA7}" dt="2021-08-19T21:05:32.698" v="5172" actId="478"/>
          <ac:spMkLst>
            <pc:docMk/>
            <pc:sldMk cId="2144102387" sldId="418"/>
            <ac:spMk id="15" creationId="{B37A89E2-A50F-4189-B58D-1A7848A43116}"/>
          </ac:spMkLst>
        </pc:spChg>
        <pc:spChg chg="del">
          <ac:chgData name="Rémy" userId="e4ac60d0-478e-414d-9b14-86268c6f9b7c" providerId="ADAL" clId="{2037635C-167F-4243-A753-6638D5FFCDA7}" dt="2021-08-23T01:48:42.764" v="8503" actId="478"/>
          <ac:spMkLst>
            <pc:docMk/>
            <pc:sldMk cId="2144102387" sldId="418"/>
            <ac:spMk id="16" creationId="{0298361C-325E-4138-91DC-6EE30BE97E42}"/>
          </ac:spMkLst>
        </pc:spChg>
        <pc:spChg chg="mod ord topLvl">
          <ac:chgData name="Rémy" userId="e4ac60d0-478e-414d-9b14-86268c6f9b7c" providerId="ADAL" clId="{2037635C-167F-4243-A753-6638D5FFCDA7}" dt="2021-09-07T18:08:18.440" v="13299" actId="1036"/>
          <ac:spMkLst>
            <pc:docMk/>
            <pc:sldMk cId="2144102387" sldId="418"/>
            <ac:spMk id="18" creationId="{C22EDB46-1163-47D4-AC57-AA805877A574}"/>
          </ac:spMkLst>
        </pc:spChg>
        <pc:spChg chg="mod ord topLvl">
          <ac:chgData name="Rémy" userId="e4ac60d0-478e-414d-9b14-86268c6f9b7c" providerId="ADAL" clId="{2037635C-167F-4243-A753-6638D5FFCDA7}" dt="2021-08-23T15:53:26.073" v="10884" actId="164"/>
          <ac:spMkLst>
            <pc:docMk/>
            <pc:sldMk cId="2144102387" sldId="418"/>
            <ac:spMk id="19" creationId="{BF9C6B65-515E-4A2D-8CFE-F775911BAEFF}"/>
          </ac:spMkLst>
        </pc:spChg>
        <pc:spChg chg="mod topLvl">
          <ac:chgData name="Rémy" userId="e4ac60d0-478e-414d-9b14-86268c6f9b7c" providerId="ADAL" clId="{2037635C-167F-4243-A753-6638D5FFCDA7}" dt="2021-08-23T15:53:13.007" v="10882" actId="164"/>
          <ac:spMkLst>
            <pc:docMk/>
            <pc:sldMk cId="2144102387" sldId="418"/>
            <ac:spMk id="20" creationId="{4D8ECCF0-E72B-43C2-9B1D-89EF06439159}"/>
          </ac:spMkLst>
        </pc:spChg>
        <pc:spChg chg="mod topLvl">
          <ac:chgData name="Rémy" userId="e4ac60d0-478e-414d-9b14-86268c6f9b7c" providerId="ADAL" clId="{2037635C-167F-4243-A753-6638D5FFCDA7}" dt="2021-09-07T18:08:04.094" v="13293" actId="404"/>
          <ac:spMkLst>
            <pc:docMk/>
            <pc:sldMk cId="2144102387" sldId="418"/>
            <ac:spMk id="22" creationId="{5CBE6830-011C-4FD1-939B-ECF2DAFD5537}"/>
          </ac:spMkLst>
        </pc:spChg>
        <pc:spChg chg="mod topLvl">
          <ac:chgData name="Rémy" userId="e4ac60d0-478e-414d-9b14-86268c6f9b7c" providerId="ADAL" clId="{2037635C-167F-4243-A753-6638D5FFCDA7}" dt="2021-08-23T20:05:52.451" v="11662" actId="1036"/>
          <ac:spMkLst>
            <pc:docMk/>
            <pc:sldMk cId="2144102387" sldId="418"/>
            <ac:spMk id="23" creationId="{95A27F83-8802-49E2-8AF6-6B297C85EB87}"/>
          </ac:spMkLst>
        </pc:spChg>
        <pc:spChg chg="mod topLvl">
          <ac:chgData name="Rémy" userId="e4ac60d0-478e-414d-9b14-86268c6f9b7c" providerId="ADAL" clId="{2037635C-167F-4243-A753-6638D5FFCDA7}" dt="2021-08-23T15:53:19.310" v="10883" actId="164"/>
          <ac:spMkLst>
            <pc:docMk/>
            <pc:sldMk cId="2144102387" sldId="418"/>
            <ac:spMk id="24" creationId="{9004B42D-6B6A-464F-B36E-68C9284E9281}"/>
          </ac:spMkLst>
        </pc:spChg>
        <pc:spChg chg="mod topLvl">
          <ac:chgData name="Rémy" userId="e4ac60d0-478e-414d-9b14-86268c6f9b7c" providerId="ADAL" clId="{2037635C-167F-4243-A753-6638D5FFCDA7}" dt="2021-08-23T15:53:19.310" v="10883" actId="164"/>
          <ac:spMkLst>
            <pc:docMk/>
            <pc:sldMk cId="2144102387" sldId="418"/>
            <ac:spMk id="26" creationId="{B20027CD-6025-4FF4-A6F3-52B7B415CFCB}"/>
          </ac:spMkLst>
        </pc:spChg>
        <pc:spChg chg="mod topLvl">
          <ac:chgData name="Rémy" userId="e4ac60d0-478e-414d-9b14-86268c6f9b7c" providerId="ADAL" clId="{2037635C-167F-4243-A753-6638D5FFCDA7}" dt="2021-08-23T15:53:19.310" v="10883" actId="164"/>
          <ac:spMkLst>
            <pc:docMk/>
            <pc:sldMk cId="2144102387" sldId="418"/>
            <ac:spMk id="27" creationId="{A8C4EFDE-6F9A-4935-BB0D-45400AE3C5A3}"/>
          </ac:spMkLst>
        </pc:spChg>
        <pc:spChg chg="mod">
          <ac:chgData name="Rémy" userId="e4ac60d0-478e-414d-9b14-86268c6f9b7c" providerId="ADAL" clId="{2037635C-167F-4243-A753-6638D5FFCDA7}" dt="2021-08-25T16:07:18.923" v="12832" actId="20577"/>
          <ac:spMkLst>
            <pc:docMk/>
            <pc:sldMk cId="2144102387" sldId="418"/>
            <ac:spMk id="28" creationId="{119A1AD3-BBA9-4A26-A1E0-363282A8A656}"/>
          </ac:spMkLst>
        </pc:spChg>
        <pc:spChg chg="add del mod">
          <ac:chgData name="Rémy" userId="e4ac60d0-478e-414d-9b14-86268c6f9b7c" providerId="ADAL" clId="{2037635C-167F-4243-A753-6638D5FFCDA7}" dt="2021-08-23T01:41:07.194" v="8206" actId="478"/>
          <ac:spMkLst>
            <pc:docMk/>
            <pc:sldMk cId="2144102387" sldId="418"/>
            <ac:spMk id="29" creationId="{12950782-96B3-4336-B572-AA9F172884C5}"/>
          </ac:spMkLst>
        </pc:spChg>
        <pc:spChg chg="add mod">
          <ac:chgData name="Rémy" userId="e4ac60d0-478e-414d-9b14-86268c6f9b7c" providerId="ADAL" clId="{2037635C-167F-4243-A753-6638D5FFCDA7}" dt="2021-08-23T15:49:52.121" v="10812" actId="113"/>
          <ac:spMkLst>
            <pc:docMk/>
            <pc:sldMk cId="2144102387" sldId="418"/>
            <ac:spMk id="29" creationId="{8B78CF5C-7895-4B04-A30B-B4790108DC04}"/>
          </ac:spMkLst>
        </pc:spChg>
        <pc:spChg chg="add mod">
          <ac:chgData name="Rémy" userId="e4ac60d0-478e-414d-9b14-86268c6f9b7c" providerId="ADAL" clId="{2037635C-167F-4243-A753-6638D5FFCDA7}" dt="2021-08-25T16:07:04.650" v="12800" actId="14100"/>
          <ac:spMkLst>
            <pc:docMk/>
            <pc:sldMk cId="2144102387" sldId="418"/>
            <ac:spMk id="30" creationId="{53F73A08-082E-47BC-B741-F399DBEBD4EB}"/>
          </ac:spMkLst>
        </pc:spChg>
        <pc:spChg chg="add del mod">
          <ac:chgData name="Rémy" userId="e4ac60d0-478e-414d-9b14-86268c6f9b7c" providerId="ADAL" clId="{2037635C-167F-4243-A753-6638D5FFCDA7}" dt="2021-08-19T21:16:17.190" v="5225"/>
          <ac:spMkLst>
            <pc:docMk/>
            <pc:sldMk cId="2144102387" sldId="418"/>
            <ac:spMk id="31" creationId="{520634E0-CB20-47CA-8BBF-7DAEF3C94917}"/>
          </ac:spMkLst>
        </pc:spChg>
        <pc:spChg chg="add mod topLvl">
          <ac:chgData name="Rémy" userId="e4ac60d0-478e-414d-9b14-86268c6f9b7c" providerId="ADAL" clId="{2037635C-167F-4243-A753-6638D5FFCDA7}" dt="2021-08-23T15:53:05.967" v="10881" actId="164"/>
          <ac:spMkLst>
            <pc:docMk/>
            <pc:sldMk cId="2144102387" sldId="418"/>
            <ac:spMk id="31" creationId="{7978B5C0-5F6B-4D7E-9596-1C44D93963D4}"/>
          </ac:spMkLst>
        </pc:spChg>
        <pc:spChg chg="add mod topLvl">
          <ac:chgData name="Rémy" userId="e4ac60d0-478e-414d-9b14-86268c6f9b7c" providerId="ADAL" clId="{2037635C-167F-4243-A753-6638D5FFCDA7}" dt="2021-08-23T15:53:05.967" v="10881" actId="164"/>
          <ac:spMkLst>
            <pc:docMk/>
            <pc:sldMk cId="2144102387" sldId="418"/>
            <ac:spMk id="32" creationId="{D2AD11D4-0C78-41B5-B009-853D9FEEA90E}"/>
          </ac:spMkLst>
        </pc:spChg>
        <pc:spChg chg="mod">
          <ac:chgData name="Rémy" userId="e4ac60d0-478e-414d-9b14-86268c6f9b7c" providerId="ADAL" clId="{2037635C-167F-4243-A753-6638D5FFCDA7}" dt="2021-08-23T01:42:33.094" v="8358" actId="404"/>
          <ac:spMkLst>
            <pc:docMk/>
            <pc:sldMk cId="2144102387" sldId="418"/>
            <ac:spMk id="33" creationId="{56A989D4-C966-450B-937A-651963D85F4F}"/>
          </ac:spMkLst>
        </pc:spChg>
        <pc:spChg chg="add mod topLvl">
          <ac:chgData name="Rémy" userId="e4ac60d0-478e-414d-9b14-86268c6f9b7c" providerId="ADAL" clId="{2037635C-167F-4243-A753-6638D5FFCDA7}" dt="2021-08-23T15:53:05.967" v="10881" actId="164"/>
          <ac:spMkLst>
            <pc:docMk/>
            <pc:sldMk cId="2144102387" sldId="418"/>
            <ac:spMk id="35" creationId="{41CB4669-D29F-488C-93DD-2734BF9B22F1}"/>
          </ac:spMkLst>
        </pc:spChg>
        <pc:spChg chg="add mod topLvl">
          <ac:chgData name="Rémy" userId="e4ac60d0-478e-414d-9b14-86268c6f9b7c" providerId="ADAL" clId="{2037635C-167F-4243-A753-6638D5FFCDA7}" dt="2021-08-23T15:53:05.967" v="10881" actId="164"/>
          <ac:spMkLst>
            <pc:docMk/>
            <pc:sldMk cId="2144102387" sldId="418"/>
            <ac:spMk id="36" creationId="{AAD0868D-FF60-443D-B353-2FC7F77B3E71}"/>
          </ac:spMkLst>
        </pc:spChg>
        <pc:grpChg chg="add del mod">
          <ac:chgData name="Rémy" userId="e4ac60d0-478e-414d-9b14-86268c6f9b7c" providerId="ADAL" clId="{2037635C-167F-4243-A753-6638D5FFCDA7}" dt="2021-08-23T02:45:28.285" v="9910" actId="165"/>
          <ac:grpSpMkLst>
            <pc:docMk/>
            <pc:sldMk cId="2144102387" sldId="418"/>
            <ac:grpSpMk id="3" creationId="{B9994D7D-848A-4360-883E-C65760F5C44B}"/>
          </ac:grpSpMkLst>
        </pc:grpChg>
        <pc:grpChg chg="add del mod">
          <ac:chgData name="Rémy" userId="e4ac60d0-478e-414d-9b14-86268c6f9b7c" providerId="ADAL" clId="{2037635C-167F-4243-A753-6638D5FFCDA7}" dt="2021-08-23T02:45:33.528" v="9911" actId="165"/>
          <ac:grpSpMkLst>
            <pc:docMk/>
            <pc:sldMk cId="2144102387" sldId="418"/>
            <ac:grpSpMk id="4" creationId="{AA14074B-BC29-4692-8DA7-F0D5F939B9A4}"/>
          </ac:grpSpMkLst>
        </pc:grpChg>
        <pc:grpChg chg="add del mod">
          <ac:chgData name="Rémy" userId="e4ac60d0-478e-414d-9b14-86268c6f9b7c" providerId="ADAL" clId="{2037635C-167F-4243-A753-6638D5FFCDA7}" dt="2021-08-23T15:52:51.631" v="10868" actId="165"/>
          <ac:grpSpMkLst>
            <pc:docMk/>
            <pc:sldMk cId="2144102387" sldId="418"/>
            <ac:grpSpMk id="6" creationId="{FCF56D9D-B216-4C78-BE37-EB27730512F1}"/>
          </ac:grpSpMkLst>
        </pc:grpChg>
        <pc:grpChg chg="add del mod">
          <ac:chgData name="Rémy" userId="e4ac60d0-478e-414d-9b14-86268c6f9b7c" providerId="ADAL" clId="{2037635C-167F-4243-A753-6638D5FFCDA7}" dt="2021-08-23T15:52:51.631" v="10868" actId="165"/>
          <ac:grpSpMkLst>
            <pc:docMk/>
            <pc:sldMk cId="2144102387" sldId="418"/>
            <ac:grpSpMk id="8" creationId="{00BCC658-BE1C-4AB2-BE53-13DC02AD8CC9}"/>
          </ac:grpSpMkLst>
        </pc:grpChg>
        <pc:grpChg chg="add del mod">
          <ac:chgData name="Rémy" userId="e4ac60d0-478e-414d-9b14-86268c6f9b7c" providerId="ADAL" clId="{2037635C-167F-4243-A753-6638D5FFCDA7}" dt="2021-08-23T02:45:37.383" v="9912" actId="165"/>
          <ac:grpSpMkLst>
            <pc:docMk/>
            <pc:sldMk cId="2144102387" sldId="418"/>
            <ac:grpSpMk id="8" creationId="{B8B32D99-B757-4023-8EE3-1A88534A44D7}"/>
          </ac:grpSpMkLst>
        </pc:grpChg>
        <pc:grpChg chg="add del mod">
          <ac:chgData name="Rémy" userId="e4ac60d0-478e-414d-9b14-86268c6f9b7c" providerId="ADAL" clId="{2037635C-167F-4243-A753-6638D5FFCDA7}" dt="2021-08-23T15:52:51.631" v="10868" actId="165"/>
          <ac:grpSpMkLst>
            <pc:docMk/>
            <pc:sldMk cId="2144102387" sldId="418"/>
            <ac:grpSpMk id="11" creationId="{1A0493AD-6B94-4F78-9935-D6B5B0C351F3}"/>
          </ac:grpSpMkLst>
        </pc:grpChg>
        <pc:grpChg chg="add del mod">
          <ac:chgData name="Rémy" userId="e4ac60d0-478e-414d-9b14-86268c6f9b7c" providerId="ADAL" clId="{2037635C-167F-4243-A753-6638D5FFCDA7}" dt="2021-08-23T02:45:41.015" v="9913" actId="165"/>
          <ac:grpSpMkLst>
            <pc:docMk/>
            <pc:sldMk cId="2144102387" sldId="418"/>
            <ac:grpSpMk id="11" creationId="{A08B61D7-9079-42C4-BE3E-7E120C95240C}"/>
          </ac:grpSpMkLst>
        </pc:grpChg>
        <pc:grpChg chg="add del mod">
          <ac:chgData name="Rémy" userId="e4ac60d0-478e-414d-9b14-86268c6f9b7c" providerId="ADAL" clId="{2037635C-167F-4243-A753-6638D5FFCDA7}" dt="2021-08-23T15:50:47.236" v="10822" actId="165"/>
          <ac:grpSpMkLst>
            <pc:docMk/>
            <pc:sldMk cId="2144102387" sldId="418"/>
            <ac:grpSpMk id="14" creationId="{A09A3FEB-1103-49C3-9260-45F43BEC99DB}"/>
          </ac:grpSpMkLst>
        </pc:grpChg>
        <pc:grpChg chg="add del mod">
          <ac:chgData name="Rémy" userId="e4ac60d0-478e-414d-9b14-86268c6f9b7c" providerId="ADAL" clId="{2037635C-167F-4243-A753-6638D5FFCDA7}" dt="2021-08-23T15:52:51.631" v="10868" actId="165"/>
          <ac:grpSpMkLst>
            <pc:docMk/>
            <pc:sldMk cId="2144102387" sldId="418"/>
            <ac:grpSpMk id="15" creationId="{60C38D3E-1BB8-400E-94B1-E918417BCA1F}"/>
          </ac:grpSpMkLst>
        </pc:grpChg>
        <pc:grpChg chg="add mod">
          <ac:chgData name="Rémy" userId="e4ac60d0-478e-414d-9b14-86268c6f9b7c" providerId="ADAL" clId="{2037635C-167F-4243-A753-6638D5FFCDA7}" dt="2021-08-23T15:53:05.967" v="10881" actId="164"/>
          <ac:grpSpMkLst>
            <pc:docMk/>
            <pc:sldMk cId="2144102387" sldId="418"/>
            <ac:grpSpMk id="16" creationId="{6386C6B1-2582-44F6-85DE-2FFA9CD1F853}"/>
          </ac:grpSpMkLst>
        </pc:grpChg>
        <pc:grpChg chg="add mod">
          <ac:chgData name="Rémy" userId="e4ac60d0-478e-414d-9b14-86268c6f9b7c" providerId="ADAL" clId="{2037635C-167F-4243-A753-6638D5FFCDA7}" dt="2021-08-23T17:30:26.143" v="11111" actId="1076"/>
          <ac:grpSpMkLst>
            <pc:docMk/>
            <pc:sldMk cId="2144102387" sldId="418"/>
            <ac:grpSpMk id="17" creationId="{C22BEF0C-80AF-4D9D-99A6-D2C484B1A347}"/>
          </ac:grpSpMkLst>
        </pc:grpChg>
        <pc:grpChg chg="add mod">
          <ac:chgData name="Rémy" userId="e4ac60d0-478e-414d-9b14-86268c6f9b7c" providerId="ADAL" clId="{2037635C-167F-4243-A753-6638D5FFCDA7}" dt="2021-08-23T15:53:19.310" v="10883" actId="164"/>
          <ac:grpSpMkLst>
            <pc:docMk/>
            <pc:sldMk cId="2144102387" sldId="418"/>
            <ac:grpSpMk id="37" creationId="{9B562D28-A454-40A4-996B-C0AD4D5073FB}"/>
          </ac:grpSpMkLst>
        </pc:grpChg>
        <pc:grpChg chg="add mod">
          <ac:chgData name="Rémy" userId="e4ac60d0-478e-414d-9b14-86268c6f9b7c" providerId="ADAL" clId="{2037635C-167F-4243-A753-6638D5FFCDA7}" dt="2021-08-23T15:53:26.073" v="10884" actId="164"/>
          <ac:grpSpMkLst>
            <pc:docMk/>
            <pc:sldMk cId="2144102387" sldId="418"/>
            <ac:grpSpMk id="38" creationId="{519CB5CD-FBE9-47D1-8009-532ABEF1C64E}"/>
          </ac:grpSpMkLst>
        </pc:grpChg>
        <pc:cxnChg chg="add del mod">
          <ac:chgData name="Rémy" userId="e4ac60d0-478e-414d-9b14-86268c6f9b7c" providerId="ADAL" clId="{2037635C-167F-4243-A753-6638D5FFCDA7}" dt="2021-08-23T15:46:37.385" v="10649" actId="478"/>
          <ac:cxnSpMkLst>
            <pc:docMk/>
            <pc:sldMk cId="2144102387" sldId="418"/>
            <ac:cxnSpMk id="4" creationId="{78A9746E-FC80-4E60-B740-8B2884F398CE}"/>
          </ac:cxnSpMkLst>
        </pc:cxnChg>
        <pc:cxnChg chg="mod topLvl">
          <ac:chgData name="Rémy" userId="e4ac60d0-478e-414d-9b14-86268c6f9b7c" providerId="ADAL" clId="{2037635C-167F-4243-A753-6638D5FFCDA7}" dt="2021-08-23T15:53:13.007" v="10882" actId="164"/>
          <ac:cxnSpMkLst>
            <pc:docMk/>
            <pc:sldMk cId="2144102387" sldId="418"/>
            <ac:cxnSpMk id="12" creationId="{A2F457C0-3A5E-4486-92F6-174D694840A6}"/>
          </ac:cxnSpMkLst>
        </pc:cxnChg>
        <pc:cxnChg chg="mod ord topLvl">
          <ac:chgData name="Rémy" userId="e4ac60d0-478e-414d-9b14-86268c6f9b7c" providerId="ADAL" clId="{2037635C-167F-4243-A753-6638D5FFCDA7}" dt="2021-08-23T15:53:26.073" v="10884" actId="164"/>
          <ac:cxnSpMkLst>
            <pc:docMk/>
            <pc:sldMk cId="2144102387" sldId="418"/>
            <ac:cxnSpMk id="21" creationId="{A06EB381-9B30-4304-AB03-9186A51C6FC1}"/>
          </ac:cxnSpMkLst>
        </pc:cxnChg>
        <pc:cxnChg chg="mod topLvl">
          <ac:chgData name="Rémy" userId="e4ac60d0-478e-414d-9b14-86268c6f9b7c" providerId="ADAL" clId="{2037635C-167F-4243-A753-6638D5FFCDA7}" dt="2021-08-23T15:53:19.310" v="10883" actId="164"/>
          <ac:cxnSpMkLst>
            <pc:docMk/>
            <pc:sldMk cId="2144102387" sldId="418"/>
            <ac:cxnSpMk id="25" creationId="{95FF1715-2B19-4CA2-8C1F-9F369DA2B75E}"/>
          </ac:cxnSpMkLst>
        </pc:cxnChg>
        <pc:cxnChg chg="add mod topLvl">
          <ac:chgData name="Rémy" userId="e4ac60d0-478e-414d-9b14-86268c6f9b7c" providerId="ADAL" clId="{2037635C-167F-4243-A753-6638D5FFCDA7}" dt="2021-08-23T15:53:05.967" v="10881" actId="164"/>
          <ac:cxnSpMkLst>
            <pc:docMk/>
            <pc:sldMk cId="2144102387" sldId="418"/>
            <ac:cxnSpMk id="34" creationId="{E4FCCEC4-8180-4814-8241-BEEC9D6B7241}"/>
          </ac:cxnSpMkLst>
        </pc:cxnChg>
      </pc:sldChg>
      <pc:sldChg chg="modSp mod ord">
        <pc:chgData name="Rémy" userId="e4ac60d0-478e-414d-9b14-86268c6f9b7c" providerId="ADAL" clId="{2037635C-167F-4243-A753-6638D5FFCDA7}" dt="2021-08-30T13:55:14.240" v="12981" actId="1035"/>
        <pc:sldMkLst>
          <pc:docMk/>
          <pc:sldMk cId="2254862880" sldId="421"/>
        </pc:sldMkLst>
        <pc:spChg chg="mod">
          <ac:chgData name="Rémy" userId="e4ac60d0-478e-414d-9b14-86268c6f9b7c" providerId="ADAL" clId="{2037635C-167F-4243-A753-6638D5FFCDA7}" dt="2021-08-30T13:55:14.240" v="12981" actId="1035"/>
          <ac:spMkLst>
            <pc:docMk/>
            <pc:sldMk cId="2254862880" sldId="421"/>
            <ac:spMk id="13" creationId="{49EAF808-8058-41B2-8118-F5564CC404AE}"/>
          </ac:spMkLst>
        </pc:spChg>
        <pc:spChg chg="mod">
          <ac:chgData name="Rémy" userId="e4ac60d0-478e-414d-9b14-86268c6f9b7c" providerId="ADAL" clId="{2037635C-167F-4243-A753-6638D5FFCDA7}" dt="2021-08-19T20:34:43.938" v="3064" actId="6549"/>
          <ac:spMkLst>
            <pc:docMk/>
            <pc:sldMk cId="2254862880" sldId="421"/>
            <ac:spMk id="33" creationId="{56A989D4-C966-450B-937A-651963D85F4F}"/>
          </ac:spMkLst>
        </pc:spChg>
      </pc:sldChg>
      <pc:sldChg chg="del">
        <pc:chgData name="Rémy" userId="e4ac60d0-478e-414d-9b14-86268c6f9b7c" providerId="ADAL" clId="{2037635C-167F-4243-A753-6638D5FFCDA7}" dt="2021-08-19T20:18:34.097" v="2699" actId="2696"/>
        <pc:sldMkLst>
          <pc:docMk/>
          <pc:sldMk cId="3541808964" sldId="422"/>
        </pc:sldMkLst>
      </pc:sldChg>
      <pc:sldChg chg="modSp del mod">
        <pc:chgData name="Rémy" userId="e4ac60d0-478e-414d-9b14-86268c6f9b7c" providerId="ADAL" clId="{2037635C-167F-4243-A753-6638D5FFCDA7}" dt="2021-08-23T02:15:52.439" v="9387" actId="2696"/>
        <pc:sldMkLst>
          <pc:docMk/>
          <pc:sldMk cId="830233661" sldId="423"/>
        </pc:sldMkLst>
        <pc:spChg chg="mod">
          <ac:chgData name="Rémy" userId="e4ac60d0-478e-414d-9b14-86268c6f9b7c" providerId="ADAL" clId="{2037635C-167F-4243-A753-6638D5FFCDA7}" dt="2021-08-19T20:36:25.390" v="3082" actId="20577"/>
          <ac:spMkLst>
            <pc:docMk/>
            <pc:sldMk cId="830233661" sldId="423"/>
            <ac:spMk id="6" creationId="{B0144586-27C1-4D00-AA13-4130F009B6D5}"/>
          </ac:spMkLst>
        </pc:spChg>
      </pc:sldChg>
      <pc:sldChg chg="modSp del mod ord">
        <pc:chgData name="Rémy" userId="e4ac60d0-478e-414d-9b14-86268c6f9b7c" providerId="ADAL" clId="{2037635C-167F-4243-A753-6638D5FFCDA7}" dt="2021-08-23T02:12:26.062" v="9316" actId="2696"/>
        <pc:sldMkLst>
          <pc:docMk/>
          <pc:sldMk cId="3580164736" sldId="424"/>
        </pc:sldMkLst>
        <pc:spChg chg="mod">
          <ac:chgData name="Rémy" userId="e4ac60d0-478e-414d-9b14-86268c6f9b7c" providerId="ADAL" clId="{2037635C-167F-4243-A753-6638D5FFCDA7}" dt="2021-08-19T21:09:46.303" v="5195" actId="13822"/>
          <ac:spMkLst>
            <pc:docMk/>
            <pc:sldMk cId="3580164736" sldId="424"/>
            <ac:spMk id="3" creationId="{00000000-0000-0000-0000-000000000000}"/>
          </ac:spMkLst>
        </pc:spChg>
        <pc:spChg chg="mod">
          <ac:chgData name="Rémy" userId="e4ac60d0-478e-414d-9b14-86268c6f9b7c" providerId="ADAL" clId="{2037635C-167F-4243-A753-6638D5FFCDA7}" dt="2021-08-19T20:42:40.616" v="3957" actId="20577"/>
          <ac:spMkLst>
            <pc:docMk/>
            <pc:sldMk cId="3580164736" sldId="424"/>
            <ac:spMk id="5" creationId="{00000000-0000-0000-0000-000000000000}"/>
          </ac:spMkLst>
        </pc:spChg>
        <pc:spChg chg="mod">
          <ac:chgData name="Rémy" userId="e4ac60d0-478e-414d-9b14-86268c6f9b7c" providerId="ADAL" clId="{2037635C-167F-4243-A753-6638D5FFCDA7}" dt="2021-08-19T21:09:32.799" v="5194" actId="20577"/>
          <ac:spMkLst>
            <pc:docMk/>
            <pc:sldMk cId="3580164736" sldId="424"/>
            <ac:spMk id="6" creationId="{B0144586-27C1-4D00-AA13-4130F009B6D5}"/>
          </ac:spMkLst>
        </pc:spChg>
        <pc:spChg chg="mod">
          <ac:chgData name="Rémy" userId="e4ac60d0-478e-414d-9b14-86268c6f9b7c" providerId="ADAL" clId="{2037635C-167F-4243-A753-6638D5FFCDA7}" dt="2021-08-19T21:09:54.732" v="5196" actId="13822"/>
          <ac:spMkLst>
            <pc:docMk/>
            <pc:sldMk cId="3580164736" sldId="424"/>
            <ac:spMk id="10" creationId="{00000000-0000-0000-0000-000000000000}"/>
          </ac:spMkLst>
        </pc:spChg>
        <pc:spChg chg="mod">
          <ac:chgData name="Rémy" userId="e4ac60d0-478e-414d-9b14-86268c6f9b7c" providerId="ADAL" clId="{2037635C-167F-4243-A753-6638D5FFCDA7}" dt="2021-08-19T20:42:49.735" v="3973" actId="20577"/>
          <ac:spMkLst>
            <pc:docMk/>
            <pc:sldMk cId="3580164736" sldId="424"/>
            <ac:spMk id="13" creationId="{00000000-0000-0000-0000-000000000000}"/>
          </ac:spMkLst>
        </pc:spChg>
      </pc:sldChg>
      <pc:sldChg chg="modSp mod">
        <pc:chgData name="Rémy" userId="e4ac60d0-478e-414d-9b14-86268c6f9b7c" providerId="ADAL" clId="{2037635C-167F-4243-A753-6638D5FFCDA7}" dt="2021-08-19T20:36:29.886" v="3085" actId="20577"/>
        <pc:sldMkLst>
          <pc:docMk/>
          <pc:sldMk cId="58840116" sldId="425"/>
        </pc:sldMkLst>
        <pc:spChg chg="mod">
          <ac:chgData name="Rémy" userId="e4ac60d0-478e-414d-9b14-86268c6f9b7c" providerId="ADAL" clId="{2037635C-167F-4243-A753-6638D5FFCDA7}" dt="2021-08-19T20:36:29.886" v="3085" actId="20577"/>
          <ac:spMkLst>
            <pc:docMk/>
            <pc:sldMk cId="58840116" sldId="425"/>
            <ac:spMk id="41" creationId="{6C6286FF-9190-4087-AAF1-18B333416252}"/>
          </ac:spMkLst>
        </pc:spChg>
      </pc:sldChg>
      <pc:sldChg chg="addSp delSp modSp add mod modAnim modNotesTx">
        <pc:chgData name="Rémy" userId="e4ac60d0-478e-414d-9b14-86268c6f9b7c" providerId="ADAL" clId="{2037635C-167F-4243-A753-6638D5FFCDA7}" dt="2021-08-24T18:20:24.328" v="11745"/>
        <pc:sldMkLst>
          <pc:docMk/>
          <pc:sldMk cId="2091829053" sldId="426"/>
        </pc:sldMkLst>
        <pc:spChg chg="mod">
          <ac:chgData name="Rémy" userId="e4ac60d0-478e-414d-9b14-86268c6f9b7c" providerId="ADAL" clId="{2037635C-167F-4243-A753-6638D5FFCDA7}" dt="2021-08-23T18:13:09.856" v="11144" actId="164"/>
          <ac:spMkLst>
            <pc:docMk/>
            <pc:sldMk cId="2091829053" sldId="426"/>
            <ac:spMk id="3" creationId="{6902EB39-74DD-4B35-BE76-F2E7FB426D55}"/>
          </ac:spMkLst>
        </pc:spChg>
        <pc:spChg chg="del">
          <ac:chgData name="Rémy" userId="e4ac60d0-478e-414d-9b14-86268c6f9b7c" providerId="ADAL" clId="{2037635C-167F-4243-A753-6638D5FFCDA7}" dt="2021-08-19T17:34:55.365" v="1198" actId="478"/>
          <ac:spMkLst>
            <pc:docMk/>
            <pc:sldMk cId="2091829053" sldId="426"/>
            <ac:spMk id="8" creationId="{697C26C6-E439-4CE5-BA29-BBCC1A1F9881}"/>
          </ac:spMkLst>
        </pc:spChg>
        <pc:spChg chg="del">
          <ac:chgData name="Rémy" userId="e4ac60d0-478e-414d-9b14-86268c6f9b7c" providerId="ADAL" clId="{2037635C-167F-4243-A753-6638D5FFCDA7}" dt="2021-08-19T17:34:19.814" v="1189" actId="478"/>
          <ac:spMkLst>
            <pc:docMk/>
            <pc:sldMk cId="2091829053" sldId="426"/>
            <ac:spMk id="22" creationId="{FDE8D15F-89AA-4C10-9044-52F5E46BBE1B}"/>
          </ac:spMkLst>
        </pc:spChg>
        <pc:spChg chg="del">
          <ac:chgData name="Rémy" userId="e4ac60d0-478e-414d-9b14-86268c6f9b7c" providerId="ADAL" clId="{2037635C-167F-4243-A753-6638D5FFCDA7}" dt="2021-08-19T17:33:56.256" v="1186" actId="478"/>
          <ac:spMkLst>
            <pc:docMk/>
            <pc:sldMk cId="2091829053" sldId="426"/>
            <ac:spMk id="23" creationId="{B50A59E2-2EDC-4B33-A1B8-0DF3066320CB}"/>
          </ac:spMkLst>
        </pc:spChg>
        <pc:spChg chg="del">
          <ac:chgData name="Rémy" userId="e4ac60d0-478e-414d-9b14-86268c6f9b7c" providerId="ADAL" clId="{2037635C-167F-4243-A753-6638D5FFCDA7}" dt="2021-08-19T17:33:56.256" v="1186" actId="478"/>
          <ac:spMkLst>
            <pc:docMk/>
            <pc:sldMk cId="2091829053" sldId="426"/>
            <ac:spMk id="24" creationId="{E4F4C5AE-0345-406A-B213-9886CCC22A91}"/>
          </ac:spMkLst>
        </pc:spChg>
        <pc:spChg chg="add del">
          <ac:chgData name="Rémy" userId="e4ac60d0-478e-414d-9b14-86268c6f9b7c" providerId="ADAL" clId="{2037635C-167F-4243-A753-6638D5FFCDA7}" dt="2021-08-19T17:43:34.269" v="1220" actId="478"/>
          <ac:spMkLst>
            <pc:docMk/>
            <pc:sldMk cId="2091829053" sldId="426"/>
            <ac:spMk id="26" creationId="{42AB94A8-D3F3-48DA-B4C5-7A8810788B83}"/>
          </ac:spMkLst>
        </pc:spChg>
        <pc:spChg chg="add del">
          <ac:chgData name="Rémy" userId="e4ac60d0-478e-414d-9b14-86268c6f9b7c" providerId="ADAL" clId="{2037635C-167F-4243-A753-6638D5FFCDA7}" dt="2021-08-19T17:43:49.648" v="1222" actId="478"/>
          <ac:spMkLst>
            <pc:docMk/>
            <pc:sldMk cId="2091829053" sldId="426"/>
            <ac:spMk id="27" creationId="{87E388F8-204D-4D9E-8345-49ED4B2C5008}"/>
          </ac:spMkLst>
        </pc:spChg>
        <pc:spChg chg="add mod">
          <ac:chgData name="Rémy" userId="e4ac60d0-478e-414d-9b14-86268c6f9b7c" providerId="ADAL" clId="{2037635C-167F-4243-A753-6638D5FFCDA7}" dt="2021-08-19T17:57:34.025" v="1407" actId="14100"/>
          <ac:spMkLst>
            <pc:docMk/>
            <pc:sldMk cId="2091829053" sldId="426"/>
            <ac:spMk id="28" creationId="{F2ABFAF2-6E23-42D9-A85E-90668DD4B0A2}"/>
          </ac:spMkLst>
        </pc:spChg>
        <pc:spChg chg="mod">
          <ac:chgData name="Rémy" userId="e4ac60d0-478e-414d-9b14-86268c6f9b7c" providerId="ADAL" clId="{2037635C-167F-4243-A753-6638D5FFCDA7}" dt="2021-08-23T02:23:30.743" v="9513" actId="20577"/>
          <ac:spMkLst>
            <pc:docMk/>
            <pc:sldMk cId="2091829053" sldId="426"/>
            <ac:spMk id="33" creationId="{56A989D4-C966-450B-937A-651963D85F4F}"/>
          </ac:spMkLst>
        </pc:spChg>
        <pc:spChg chg="add del mod">
          <ac:chgData name="Rémy" userId="e4ac60d0-478e-414d-9b14-86268c6f9b7c" providerId="ADAL" clId="{2037635C-167F-4243-A753-6638D5FFCDA7}" dt="2021-08-19T17:45:36.426" v="1246" actId="478"/>
          <ac:spMkLst>
            <pc:docMk/>
            <pc:sldMk cId="2091829053" sldId="426"/>
            <ac:spMk id="34" creationId="{064FA8FE-48E7-4D8A-9D95-B3D8DDA0F663}"/>
          </ac:spMkLst>
        </pc:spChg>
        <pc:spChg chg="del mod">
          <ac:chgData name="Rémy" userId="e4ac60d0-478e-414d-9b14-86268c6f9b7c" providerId="ADAL" clId="{2037635C-167F-4243-A753-6638D5FFCDA7}" dt="2021-08-23T02:00:26.652" v="8734" actId="478"/>
          <ac:spMkLst>
            <pc:docMk/>
            <pc:sldMk cId="2091829053" sldId="426"/>
            <ac:spMk id="35" creationId="{14EBA4BB-7BC3-4E84-8B06-BE86D49DED57}"/>
          </ac:spMkLst>
        </pc:spChg>
        <pc:spChg chg="add del">
          <ac:chgData name="Rémy" userId="e4ac60d0-478e-414d-9b14-86268c6f9b7c" providerId="ADAL" clId="{2037635C-167F-4243-A753-6638D5FFCDA7}" dt="2021-08-19T17:46:09.587" v="1256" actId="478"/>
          <ac:spMkLst>
            <pc:docMk/>
            <pc:sldMk cId="2091829053" sldId="426"/>
            <ac:spMk id="37" creationId="{6A7CDE90-7086-4AC5-908E-69DB9C2026D9}"/>
          </ac:spMkLst>
        </pc:spChg>
        <pc:spChg chg="add mod">
          <ac:chgData name="Rémy" userId="e4ac60d0-478e-414d-9b14-86268c6f9b7c" providerId="ADAL" clId="{2037635C-167F-4243-A753-6638D5FFCDA7}" dt="2021-08-23T20:36:35.016" v="11719" actId="164"/>
          <ac:spMkLst>
            <pc:docMk/>
            <pc:sldMk cId="2091829053" sldId="426"/>
            <ac:spMk id="39" creationId="{C8DD39EA-449D-4021-B9B0-BDA7068EB973}"/>
          </ac:spMkLst>
        </pc:spChg>
        <pc:spChg chg="add del mod">
          <ac:chgData name="Rémy" userId="e4ac60d0-478e-414d-9b14-86268c6f9b7c" providerId="ADAL" clId="{2037635C-167F-4243-A753-6638D5FFCDA7}" dt="2021-08-19T17:52:04.558" v="1313" actId="478"/>
          <ac:spMkLst>
            <pc:docMk/>
            <pc:sldMk cId="2091829053" sldId="426"/>
            <ac:spMk id="46" creationId="{5E07C52C-4B16-4777-A845-291C54FCF348}"/>
          </ac:spMkLst>
        </pc:spChg>
        <pc:spChg chg="del">
          <ac:chgData name="Rémy" userId="e4ac60d0-478e-414d-9b14-86268c6f9b7c" providerId="ADAL" clId="{2037635C-167F-4243-A753-6638D5FFCDA7}" dt="2021-08-19T17:33:56.256" v="1186" actId="478"/>
          <ac:spMkLst>
            <pc:docMk/>
            <pc:sldMk cId="2091829053" sldId="426"/>
            <ac:spMk id="48" creationId="{04FE8992-B51B-4B1E-B03C-71E52AA5492D}"/>
          </ac:spMkLst>
        </pc:spChg>
        <pc:spChg chg="del">
          <ac:chgData name="Rémy" userId="e4ac60d0-478e-414d-9b14-86268c6f9b7c" providerId="ADAL" clId="{2037635C-167F-4243-A753-6638D5FFCDA7}" dt="2021-08-19T17:33:56.256" v="1186" actId="478"/>
          <ac:spMkLst>
            <pc:docMk/>
            <pc:sldMk cId="2091829053" sldId="426"/>
            <ac:spMk id="49" creationId="{B599F501-4612-4899-8F65-3C47795AE718}"/>
          </ac:spMkLst>
        </pc:spChg>
        <pc:spChg chg="del">
          <ac:chgData name="Rémy" userId="e4ac60d0-478e-414d-9b14-86268c6f9b7c" providerId="ADAL" clId="{2037635C-167F-4243-A753-6638D5FFCDA7}" dt="2021-08-19T17:33:56.256" v="1186" actId="478"/>
          <ac:spMkLst>
            <pc:docMk/>
            <pc:sldMk cId="2091829053" sldId="426"/>
            <ac:spMk id="50" creationId="{BDF67B05-4F6E-442E-AEC4-4BE9692E2B4A}"/>
          </ac:spMkLst>
        </pc:spChg>
        <pc:spChg chg="del">
          <ac:chgData name="Rémy" userId="e4ac60d0-478e-414d-9b14-86268c6f9b7c" providerId="ADAL" clId="{2037635C-167F-4243-A753-6638D5FFCDA7}" dt="2021-08-19T17:33:56.256" v="1186" actId="478"/>
          <ac:spMkLst>
            <pc:docMk/>
            <pc:sldMk cId="2091829053" sldId="426"/>
            <ac:spMk id="51" creationId="{90DD4023-38BF-49C0-A0D5-50FB96295832}"/>
          </ac:spMkLst>
        </pc:spChg>
        <pc:spChg chg="del">
          <ac:chgData name="Rémy" userId="e4ac60d0-478e-414d-9b14-86268c6f9b7c" providerId="ADAL" clId="{2037635C-167F-4243-A753-6638D5FFCDA7}" dt="2021-08-19T17:33:56.256" v="1186" actId="478"/>
          <ac:spMkLst>
            <pc:docMk/>
            <pc:sldMk cId="2091829053" sldId="426"/>
            <ac:spMk id="52" creationId="{0927983A-773F-4F19-BB0F-F0A6E0B6DD6A}"/>
          </ac:spMkLst>
        </pc:spChg>
        <pc:spChg chg="del">
          <ac:chgData name="Rémy" userId="e4ac60d0-478e-414d-9b14-86268c6f9b7c" providerId="ADAL" clId="{2037635C-167F-4243-A753-6638D5FFCDA7}" dt="2021-08-19T17:33:56.256" v="1186" actId="478"/>
          <ac:spMkLst>
            <pc:docMk/>
            <pc:sldMk cId="2091829053" sldId="426"/>
            <ac:spMk id="53" creationId="{E5BB69DF-06B3-43C3-82B3-EB65574B2664}"/>
          </ac:spMkLst>
        </pc:spChg>
        <pc:spChg chg="del">
          <ac:chgData name="Rémy" userId="e4ac60d0-478e-414d-9b14-86268c6f9b7c" providerId="ADAL" clId="{2037635C-167F-4243-A753-6638D5FFCDA7}" dt="2021-08-19T17:33:56.256" v="1186" actId="478"/>
          <ac:spMkLst>
            <pc:docMk/>
            <pc:sldMk cId="2091829053" sldId="426"/>
            <ac:spMk id="54" creationId="{2474A8F8-5F52-4526-AC0F-C0EFBA303B37}"/>
          </ac:spMkLst>
        </pc:spChg>
        <pc:spChg chg="del">
          <ac:chgData name="Rémy" userId="e4ac60d0-478e-414d-9b14-86268c6f9b7c" providerId="ADAL" clId="{2037635C-167F-4243-A753-6638D5FFCDA7}" dt="2021-08-19T17:33:56.256" v="1186" actId="478"/>
          <ac:spMkLst>
            <pc:docMk/>
            <pc:sldMk cId="2091829053" sldId="426"/>
            <ac:spMk id="55" creationId="{0927983A-773F-4F19-BB0F-F0A6E0B6DD6A}"/>
          </ac:spMkLst>
        </pc:spChg>
        <pc:spChg chg="mod">
          <ac:chgData name="Rémy" userId="e4ac60d0-478e-414d-9b14-86268c6f9b7c" providerId="ADAL" clId="{2037635C-167F-4243-A753-6638D5FFCDA7}" dt="2021-08-19T17:56:23.836" v="1402" actId="1035"/>
          <ac:spMkLst>
            <pc:docMk/>
            <pc:sldMk cId="2091829053" sldId="426"/>
            <ac:spMk id="57" creationId="{2474A8F8-5F52-4526-AC0F-C0EFBA303B37}"/>
          </ac:spMkLst>
        </pc:spChg>
        <pc:spChg chg="mod ord">
          <ac:chgData name="Rémy" userId="e4ac60d0-478e-414d-9b14-86268c6f9b7c" providerId="ADAL" clId="{2037635C-167F-4243-A753-6638D5FFCDA7}" dt="2021-08-23T18:13:04.748" v="11143" actId="164"/>
          <ac:spMkLst>
            <pc:docMk/>
            <pc:sldMk cId="2091829053" sldId="426"/>
            <ac:spMk id="67" creationId="{5FB29A2C-F1D7-48B3-B68D-FAC57CD39676}"/>
          </ac:spMkLst>
        </pc:spChg>
        <pc:spChg chg="mod topLvl">
          <ac:chgData name="Rémy" userId="e4ac60d0-478e-414d-9b14-86268c6f9b7c" providerId="ADAL" clId="{2037635C-167F-4243-A753-6638D5FFCDA7}" dt="2021-08-23T20:36:30.016" v="11718" actId="165"/>
          <ac:spMkLst>
            <pc:docMk/>
            <pc:sldMk cId="2091829053" sldId="426"/>
            <ac:spMk id="69" creationId="{A4AE056D-5A2D-48C1-B133-21EB02BA29BD}"/>
          </ac:spMkLst>
        </pc:spChg>
        <pc:spChg chg="add del">
          <ac:chgData name="Rémy" userId="e4ac60d0-478e-414d-9b14-86268c6f9b7c" providerId="ADAL" clId="{2037635C-167F-4243-A753-6638D5FFCDA7}" dt="2021-08-19T17:53:56.020" v="1387" actId="478"/>
          <ac:spMkLst>
            <pc:docMk/>
            <pc:sldMk cId="2091829053" sldId="426"/>
            <ac:spMk id="70" creationId="{24919AAA-0606-4ABD-8A8A-77D95CE1008B}"/>
          </ac:spMkLst>
        </pc:spChg>
        <pc:spChg chg="add mod">
          <ac:chgData name="Rémy" userId="e4ac60d0-478e-414d-9b14-86268c6f9b7c" providerId="ADAL" clId="{2037635C-167F-4243-A753-6638D5FFCDA7}" dt="2021-08-20T13:38:49.434" v="6520" actId="20577"/>
          <ac:spMkLst>
            <pc:docMk/>
            <pc:sldMk cId="2091829053" sldId="426"/>
            <ac:spMk id="71" creationId="{67E68BFD-FF02-4E3B-9192-2219017ABFFD}"/>
          </ac:spMkLst>
        </pc:spChg>
        <pc:spChg chg="add mod">
          <ac:chgData name="Rémy" userId="e4ac60d0-478e-414d-9b14-86268c6f9b7c" providerId="ADAL" clId="{2037635C-167F-4243-A753-6638D5FFCDA7}" dt="2021-08-23T20:36:47.063" v="11721" actId="164"/>
          <ac:spMkLst>
            <pc:docMk/>
            <pc:sldMk cId="2091829053" sldId="426"/>
            <ac:spMk id="72" creationId="{C68A40EC-7844-4A10-AFC4-91F55F38F470}"/>
          </ac:spMkLst>
        </pc:spChg>
        <pc:spChg chg="mod">
          <ac:chgData name="Rémy" userId="e4ac60d0-478e-414d-9b14-86268c6f9b7c" providerId="ADAL" clId="{2037635C-167F-4243-A753-6638D5FFCDA7}" dt="2021-08-23T20:36:38.572" v="11720" actId="165"/>
          <ac:spMkLst>
            <pc:docMk/>
            <pc:sldMk cId="2091829053" sldId="426"/>
            <ac:spMk id="75" creationId="{525FE215-F72B-46FC-8572-B40D43788EF8}"/>
          </ac:spMkLst>
        </pc:spChg>
        <pc:spChg chg="add del mod">
          <ac:chgData name="Rémy" userId="e4ac60d0-478e-414d-9b14-86268c6f9b7c" providerId="ADAL" clId="{2037635C-167F-4243-A753-6638D5FFCDA7}" dt="2021-08-23T02:01:56.489" v="8748" actId="478"/>
          <ac:spMkLst>
            <pc:docMk/>
            <pc:sldMk cId="2091829053" sldId="426"/>
            <ac:spMk id="80" creationId="{B6ACF353-1780-4D72-9AAC-E0AD1BA8FBCB}"/>
          </ac:spMkLst>
        </pc:spChg>
        <pc:spChg chg="add mod topLvl">
          <ac:chgData name="Rémy" userId="e4ac60d0-478e-414d-9b14-86268c6f9b7c" providerId="ADAL" clId="{2037635C-167F-4243-A753-6638D5FFCDA7}" dt="2021-08-19T20:07:24.410" v="2010" actId="164"/>
          <ac:spMkLst>
            <pc:docMk/>
            <pc:sldMk cId="2091829053" sldId="426"/>
            <ac:spMk id="89" creationId="{49CF525D-7C5C-4045-B65B-E72BD198941B}"/>
          </ac:spMkLst>
        </pc:spChg>
        <pc:spChg chg="add mod topLvl">
          <ac:chgData name="Rémy" userId="e4ac60d0-478e-414d-9b14-86268c6f9b7c" providerId="ADAL" clId="{2037635C-167F-4243-A753-6638D5FFCDA7}" dt="2021-08-19T20:07:24.410" v="2010" actId="164"/>
          <ac:spMkLst>
            <pc:docMk/>
            <pc:sldMk cId="2091829053" sldId="426"/>
            <ac:spMk id="90" creationId="{E1F0F5D5-559F-44AF-A6E8-794D4BE677DD}"/>
          </ac:spMkLst>
        </pc:spChg>
        <pc:spChg chg="add del mod topLvl">
          <ac:chgData name="Rémy" userId="e4ac60d0-478e-414d-9b14-86268c6f9b7c" providerId="ADAL" clId="{2037635C-167F-4243-A753-6638D5FFCDA7}" dt="2021-08-19T20:07:11.657" v="2006" actId="478"/>
          <ac:spMkLst>
            <pc:docMk/>
            <pc:sldMk cId="2091829053" sldId="426"/>
            <ac:spMk id="91" creationId="{0F08B71A-1479-4B3B-AE88-C2CCA3F39111}"/>
          </ac:spMkLst>
        </pc:spChg>
        <pc:spChg chg="add del mod topLvl">
          <ac:chgData name="Rémy" userId="e4ac60d0-478e-414d-9b14-86268c6f9b7c" providerId="ADAL" clId="{2037635C-167F-4243-A753-6638D5FFCDA7}" dt="2021-08-19T20:07:13.265" v="2007" actId="478"/>
          <ac:spMkLst>
            <pc:docMk/>
            <pc:sldMk cId="2091829053" sldId="426"/>
            <ac:spMk id="92" creationId="{EB14C7B4-41E1-4939-AED3-5A695D2A7148}"/>
          </ac:spMkLst>
        </pc:spChg>
        <pc:spChg chg="add del mod topLvl">
          <ac:chgData name="Rémy" userId="e4ac60d0-478e-414d-9b14-86268c6f9b7c" providerId="ADAL" clId="{2037635C-167F-4243-A753-6638D5FFCDA7}" dt="2021-08-19T20:07:15.463" v="2008" actId="478"/>
          <ac:spMkLst>
            <pc:docMk/>
            <pc:sldMk cId="2091829053" sldId="426"/>
            <ac:spMk id="93" creationId="{027CA3C1-2882-4A56-A1DC-2164A73E2E8B}"/>
          </ac:spMkLst>
        </pc:spChg>
        <pc:spChg chg="add mod topLvl">
          <ac:chgData name="Rémy" userId="e4ac60d0-478e-414d-9b14-86268c6f9b7c" providerId="ADAL" clId="{2037635C-167F-4243-A753-6638D5FFCDA7}" dt="2021-08-19T20:07:24.410" v="2010" actId="164"/>
          <ac:spMkLst>
            <pc:docMk/>
            <pc:sldMk cId="2091829053" sldId="426"/>
            <ac:spMk id="94" creationId="{0DB4DDB0-9079-450E-8079-F6CF76455EF7}"/>
          </ac:spMkLst>
        </pc:spChg>
        <pc:spChg chg="add del mod topLvl">
          <ac:chgData name="Rémy" userId="e4ac60d0-478e-414d-9b14-86268c6f9b7c" providerId="ADAL" clId="{2037635C-167F-4243-A753-6638D5FFCDA7}" dt="2021-08-19T20:07:17.754" v="2009" actId="478"/>
          <ac:spMkLst>
            <pc:docMk/>
            <pc:sldMk cId="2091829053" sldId="426"/>
            <ac:spMk id="95" creationId="{39E0FBDF-9A56-48CE-8B74-143E94830314}"/>
          </ac:spMkLst>
        </pc:spChg>
        <pc:spChg chg="del">
          <ac:chgData name="Rémy" userId="e4ac60d0-478e-414d-9b14-86268c6f9b7c" providerId="ADAL" clId="{2037635C-167F-4243-A753-6638D5FFCDA7}" dt="2021-08-19T17:34:19.814" v="1189" actId="478"/>
          <ac:spMkLst>
            <pc:docMk/>
            <pc:sldMk cId="2091829053" sldId="426"/>
            <ac:spMk id="99" creationId="{FE5166F9-3426-448E-8C46-F8027D1D0976}"/>
          </ac:spMkLst>
        </pc:spChg>
        <pc:spChg chg="del">
          <ac:chgData name="Rémy" userId="e4ac60d0-478e-414d-9b14-86268c6f9b7c" providerId="ADAL" clId="{2037635C-167F-4243-A753-6638D5FFCDA7}" dt="2021-08-19T17:34:19.814" v="1189" actId="478"/>
          <ac:spMkLst>
            <pc:docMk/>
            <pc:sldMk cId="2091829053" sldId="426"/>
            <ac:spMk id="100" creationId="{D59C4D9E-6E7D-49DE-A772-4042BFF6E1D5}"/>
          </ac:spMkLst>
        </pc:spChg>
        <pc:spChg chg="del">
          <ac:chgData name="Rémy" userId="e4ac60d0-478e-414d-9b14-86268c6f9b7c" providerId="ADAL" clId="{2037635C-167F-4243-A753-6638D5FFCDA7}" dt="2021-08-19T17:34:19.814" v="1189" actId="478"/>
          <ac:spMkLst>
            <pc:docMk/>
            <pc:sldMk cId="2091829053" sldId="426"/>
            <ac:spMk id="101" creationId="{3DE114E6-B8C9-45CB-B568-9F424237E6CE}"/>
          </ac:spMkLst>
        </pc:spChg>
        <pc:spChg chg="del">
          <ac:chgData name="Rémy" userId="e4ac60d0-478e-414d-9b14-86268c6f9b7c" providerId="ADAL" clId="{2037635C-167F-4243-A753-6638D5FFCDA7}" dt="2021-08-19T17:34:19.814" v="1189" actId="478"/>
          <ac:spMkLst>
            <pc:docMk/>
            <pc:sldMk cId="2091829053" sldId="426"/>
            <ac:spMk id="102" creationId="{E2DEC5CC-716D-4FB5-99AF-C0C04448A18F}"/>
          </ac:spMkLst>
        </pc:spChg>
        <pc:spChg chg="del">
          <ac:chgData name="Rémy" userId="e4ac60d0-478e-414d-9b14-86268c6f9b7c" providerId="ADAL" clId="{2037635C-167F-4243-A753-6638D5FFCDA7}" dt="2021-08-19T17:34:19.814" v="1189" actId="478"/>
          <ac:spMkLst>
            <pc:docMk/>
            <pc:sldMk cId="2091829053" sldId="426"/>
            <ac:spMk id="103" creationId="{F244B8CA-83D7-4125-9CD5-69FB6C9313C5}"/>
          </ac:spMkLst>
        </pc:spChg>
        <pc:spChg chg="add del mod">
          <ac:chgData name="Rémy" userId="e4ac60d0-478e-414d-9b14-86268c6f9b7c" providerId="ADAL" clId="{2037635C-167F-4243-A753-6638D5FFCDA7}" dt="2021-08-19T18:03:10.365" v="1605"/>
          <ac:spMkLst>
            <pc:docMk/>
            <pc:sldMk cId="2091829053" sldId="426"/>
            <ac:spMk id="104" creationId="{92CC3439-8318-45FD-B0F6-E8A7FE2C8393}"/>
          </ac:spMkLst>
        </pc:spChg>
        <pc:spChg chg="add mod">
          <ac:chgData name="Rémy" userId="e4ac60d0-478e-414d-9b14-86268c6f9b7c" providerId="ADAL" clId="{2037635C-167F-4243-A753-6638D5FFCDA7}" dt="2021-08-23T18:13:17.451" v="11145" actId="164"/>
          <ac:spMkLst>
            <pc:docMk/>
            <pc:sldMk cId="2091829053" sldId="426"/>
            <ac:spMk id="105" creationId="{A5B64912-8F0C-4D47-9849-5592B66FB838}"/>
          </ac:spMkLst>
        </pc:spChg>
        <pc:spChg chg="add del mod">
          <ac:chgData name="Rémy" userId="e4ac60d0-478e-414d-9b14-86268c6f9b7c" providerId="ADAL" clId="{2037635C-167F-4243-A753-6638D5FFCDA7}" dt="2021-08-23T02:00:58.941" v="8739" actId="478"/>
          <ac:spMkLst>
            <pc:docMk/>
            <pc:sldMk cId="2091829053" sldId="426"/>
            <ac:spMk id="106" creationId="{B8736B95-2983-44A4-A420-22B48657BC62}"/>
          </ac:spMkLst>
        </pc:spChg>
        <pc:spChg chg="add del mod">
          <ac:chgData name="Rémy" userId="e4ac60d0-478e-414d-9b14-86268c6f9b7c" providerId="ADAL" clId="{2037635C-167F-4243-A753-6638D5FFCDA7}" dt="2021-08-19T20:49:08.751" v="4233" actId="478"/>
          <ac:spMkLst>
            <pc:docMk/>
            <pc:sldMk cId="2091829053" sldId="426"/>
            <ac:spMk id="111" creationId="{8A512375-6AC8-4452-8761-592A24394FBB}"/>
          </ac:spMkLst>
        </pc:spChg>
        <pc:grpChg chg="add del mod">
          <ac:chgData name="Rémy" userId="e4ac60d0-478e-414d-9b14-86268c6f9b7c" providerId="ADAL" clId="{2037635C-167F-4243-A753-6638D5FFCDA7}" dt="2021-08-23T20:36:30.016" v="11718" actId="165"/>
          <ac:grpSpMkLst>
            <pc:docMk/>
            <pc:sldMk cId="2091829053" sldId="426"/>
            <ac:grpSpMk id="4" creationId="{D69FDF85-AB47-4786-ADAA-302D7C34E0FC}"/>
          </ac:grpSpMkLst>
        </pc:grpChg>
        <pc:grpChg chg="del">
          <ac:chgData name="Rémy" userId="e4ac60d0-478e-414d-9b14-86268c6f9b7c" providerId="ADAL" clId="{2037635C-167F-4243-A753-6638D5FFCDA7}" dt="2021-08-19T17:34:19.814" v="1189" actId="478"/>
          <ac:grpSpMkLst>
            <pc:docMk/>
            <pc:sldMk cId="2091829053" sldId="426"/>
            <ac:grpSpMk id="5" creationId="{A55F771F-BB5B-4E0B-A60F-BE9937FC9C72}"/>
          </ac:grpSpMkLst>
        </pc:grpChg>
        <pc:grpChg chg="add del mod">
          <ac:chgData name="Rémy" userId="e4ac60d0-478e-414d-9b14-86268c6f9b7c" providerId="ADAL" clId="{2037635C-167F-4243-A753-6638D5FFCDA7}" dt="2021-08-23T20:36:38.572" v="11720" actId="165"/>
          <ac:grpSpMkLst>
            <pc:docMk/>
            <pc:sldMk cId="2091829053" sldId="426"/>
            <ac:grpSpMk id="5" creationId="{C3D15EAB-6A92-49C7-907F-038AC854EE97}"/>
          </ac:grpSpMkLst>
        </pc:grpChg>
        <pc:grpChg chg="add mod">
          <ac:chgData name="Rémy" userId="e4ac60d0-478e-414d-9b14-86268c6f9b7c" providerId="ADAL" clId="{2037635C-167F-4243-A753-6638D5FFCDA7}" dt="2021-08-23T18:13:04.748" v="11143" actId="164"/>
          <ac:grpSpMkLst>
            <pc:docMk/>
            <pc:sldMk cId="2091829053" sldId="426"/>
            <ac:grpSpMk id="6" creationId="{A9B08C45-6DC3-412D-8E8E-878DE915C008}"/>
          </ac:grpSpMkLst>
        </pc:grpChg>
        <pc:grpChg chg="add mod">
          <ac:chgData name="Rémy" userId="e4ac60d0-478e-414d-9b14-86268c6f9b7c" providerId="ADAL" clId="{2037635C-167F-4243-A753-6638D5FFCDA7}" dt="2021-08-23T18:13:09.856" v="11144" actId="164"/>
          <ac:grpSpMkLst>
            <pc:docMk/>
            <pc:sldMk cId="2091829053" sldId="426"/>
            <ac:grpSpMk id="7" creationId="{113DFF00-1F3F-4E7E-B28D-721CC736E038}"/>
          </ac:grpSpMkLst>
        </pc:grpChg>
        <pc:grpChg chg="add mod">
          <ac:chgData name="Rémy" userId="e4ac60d0-478e-414d-9b14-86268c6f9b7c" providerId="ADAL" clId="{2037635C-167F-4243-A753-6638D5FFCDA7}" dt="2021-08-23T18:13:17.451" v="11145" actId="164"/>
          <ac:grpSpMkLst>
            <pc:docMk/>
            <pc:sldMk cId="2091829053" sldId="426"/>
            <ac:grpSpMk id="8" creationId="{238B71C9-57DB-411F-ADAC-40992882B39B}"/>
          </ac:grpSpMkLst>
        </pc:grpChg>
        <pc:grpChg chg="add mod">
          <ac:chgData name="Rémy" userId="e4ac60d0-478e-414d-9b14-86268c6f9b7c" providerId="ADAL" clId="{2037635C-167F-4243-A753-6638D5FFCDA7}" dt="2021-08-23T20:36:21.004" v="11715" actId="164"/>
          <ac:grpSpMkLst>
            <pc:docMk/>
            <pc:sldMk cId="2091829053" sldId="426"/>
            <ac:grpSpMk id="10" creationId="{ACAC9201-30A4-4E1B-AAB8-A608385ED280}"/>
          </ac:grpSpMkLst>
        </pc:grpChg>
        <pc:grpChg chg="add mod">
          <ac:chgData name="Rémy" userId="e4ac60d0-478e-414d-9b14-86268c6f9b7c" providerId="ADAL" clId="{2037635C-167F-4243-A753-6638D5FFCDA7}" dt="2021-08-23T20:36:35.016" v="11719" actId="164"/>
          <ac:grpSpMkLst>
            <pc:docMk/>
            <pc:sldMk cId="2091829053" sldId="426"/>
            <ac:grpSpMk id="11" creationId="{4D0960E6-C5BA-4191-B643-F04AFC73CB71}"/>
          </ac:grpSpMkLst>
        </pc:grpChg>
        <pc:grpChg chg="add mod">
          <ac:chgData name="Rémy" userId="e4ac60d0-478e-414d-9b14-86268c6f9b7c" providerId="ADAL" clId="{2037635C-167F-4243-A753-6638D5FFCDA7}" dt="2021-08-23T20:36:47.063" v="11721" actId="164"/>
          <ac:grpSpMkLst>
            <pc:docMk/>
            <pc:sldMk cId="2091829053" sldId="426"/>
            <ac:grpSpMk id="12" creationId="{382F9819-1CD4-4600-A618-17C33C7864AA}"/>
          </ac:grpSpMkLst>
        </pc:grpChg>
        <pc:grpChg chg="del">
          <ac:chgData name="Rémy" userId="e4ac60d0-478e-414d-9b14-86268c6f9b7c" providerId="ADAL" clId="{2037635C-167F-4243-A753-6638D5FFCDA7}" dt="2021-08-19T17:34:19.814" v="1189" actId="478"/>
          <ac:grpSpMkLst>
            <pc:docMk/>
            <pc:sldMk cId="2091829053" sldId="426"/>
            <ac:grpSpMk id="15" creationId="{8F98FE14-C7E4-485D-838C-02265F33A2B3}"/>
          </ac:grpSpMkLst>
        </pc:grpChg>
        <pc:grpChg chg="del">
          <ac:chgData name="Rémy" userId="e4ac60d0-478e-414d-9b14-86268c6f9b7c" providerId="ADAL" clId="{2037635C-167F-4243-A753-6638D5FFCDA7}" dt="2021-08-19T17:34:19.814" v="1189" actId="478"/>
          <ac:grpSpMkLst>
            <pc:docMk/>
            <pc:sldMk cId="2091829053" sldId="426"/>
            <ac:grpSpMk id="19" creationId="{55DE4CB0-A033-49BE-9EBB-356412A010DF}"/>
          </ac:grpSpMkLst>
        </pc:grpChg>
        <pc:grpChg chg="add mod topLvl">
          <ac:chgData name="Rémy" userId="e4ac60d0-478e-414d-9b14-86268c6f9b7c" providerId="ADAL" clId="{2037635C-167F-4243-A753-6638D5FFCDA7}" dt="2021-08-23T20:36:35.016" v="11719" actId="164"/>
          <ac:grpSpMkLst>
            <pc:docMk/>
            <pc:sldMk cId="2091829053" sldId="426"/>
            <ac:grpSpMk id="36" creationId="{7FB42337-ADF3-4DED-BAFE-3DF03F9219AE}"/>
          </ac:grpSpMkLst>
        </pc:grpChg>
        <pc:grpChg chg="del">
          <ac:chgData name="Rémy" userId="e4ac60d0-478e-414d-9b14-86268c6f9b7c" providerId="ADAL" clId="{2037635C-167F-4243-A753-6638D5FFCDA7}" dt="2021-08-19T17:34:19.814" v="1189" actId="478"/>
          <ac:grpSpMkLst>
            <pc:docMk/>
            <pc:sldMk cId="2091829053" sldId="426"/>
            <ac:grpSpMk id="58" creationId="{38E66620-18E7-4389-B0F6-8A0521A3EACA}"/>
          </ac:grpSpMkLst>
        </pc:grpChg>
        <pc:grpChg chg="del">
          <ac:chgData name="Rémy" userId="e4ac60d0-478e-414d-9b14-86268c6f9b7c" providerId="ADAL" clId="{2037635C-167F-4243-A753-6638D5FFCDA7}" dt="2021-08-19T17:34:19.814" v="1189" actId="478"/>
          <ac:grpSpMkLst>
            <pc:docMk/>
            <pc:sldMk cId="2091829053" sldId="426"/>
            <ac:grpSpMk id="61" creationId="{5D38C431-F319-49B5-A6A9-F266CA57EC04}"/>
          </ac:grpSpMkLst>
        </pc:grpChg>
        <pc:grpChg chg="add del mod">
          <ac:chgData name="Rémy" userId="e4ac60d0-478e-414d-9b14-86268c6f9b7c" providerId="ADAL" clId="{2037635C-167F-4243-A753-6638D5FFCDA7}" dt="2021-08-19T17:45:41.921" v="1249" actId="165"/>
          <ac:grpSpMkLst>
            <pc:docMk/>
            <pc:sldMk cId="2091829053" sldId="426"/>
            <ac:grpSpMk id="66" creationId="{4C94E524-170B-4982-90FE-C4E637DA1F67}"/>
          </ac:grpSpMkLst>
        </pc:grpChg>
        <pc:grpChg chg="add mod topLvl">
          <ac:chgData name="Rémy" userId="e4ac60d0-478e-414d-9b14-86268c6f9b7c" providerId="ADAL" clId="{2037635C-167F-4243-A753-6638D5FFCDA7}" dt="2021-08-23T20:36:47.063" v="11721" actId="164"/>
          <ac:grpSpMkLst>
            <pc:docMk/>
            <pc:sldMk cId="2091829053" sldId="426"/>
            <ac:grpSpMk id="73" creationId="{D33FE0D0-0872-400C-B5F7-F5B96725027A}"/>
          </ac:grpSpMkLst>
        </pc:grpChg>
        <pc:grpChg chg="add del mod">
          <ac:chgData name="Rémy" userId="e4ac60d0-478e-414d-9b14-86268c6f9b7c" providerId="ADAL" clId="{2037635C-167F-4243-A753-6638D5FFCDA7}" dt="2021-08-19T20:07:05.558" v="2005" actId="165"/>
          <ac:grpSpMkLst>
            <pc:docMk/>
            <pc:sldMk cId="2091829053" sldId="426"/>
            <ac:grpSpMk id="81" creationId="{AD90D4D9-0712-4CB0-AC2C-F87B98557F1C}"/>
          </ac:grpSpMkLst>
        </pc:grpChg>
        <pc:grpChg chg="add mod">
          <ac:chgData name="Rémy" userId="e4ac60d0-478e-414d-9b14-86268c6f9b7c" providerId="ADAL" clId="{2037635C-167F-4243-A753-6638D5FFCDA7}" dt="2021-08-23T18:13:04.748" v="11143" actId="164"/>
          <ac:grpSpMkLst>
            <pc:docMk/>
            <pc:sldMk cId="2091829053" sldId="426"/>
            <ac:grpSpMk id="87" creationId="{7106C0D1-C557-469C-95EA-A31BE4BFE632}"/>
          </ac:grpSpMkLst>
        </pc:grpChg>
        <pc:picChg chg="add del mod">
          <ac:chgData name="Rémy" userId="e4ac60d0-478e-414d-9b14-86268c6f9b7c" providerId="ADAL" clId="{2037635C-167F-4243-A753-6638D5FFCDA7}" dt="2021-08-19T17:35:02.470" v="1200" actId="478"/>
          <ac:picMkLst>
            <pc:docMk/>
            <pc:sldMk cId="2091829053" sldId="426"/>
            <ac:picMk id="9" creationId="{7FB7B3EA-BD66-4DBD-8F38-4D1626B93954}"/>
          </ac:picMkLst>
        </pc:picChg>
        <pc:picChg chg="add del mod">
          <ac:chgData name="Rémy" userId="e4ac60d0-478e-414d-9b14-86268c6f9b7c" providerId="ADAL" clId="{2037635C-167F-4243-A753-6638D5FFCDA7}" dt="2021-08-19T17:35:34.074" v="1204" actId="478"/>
          <ac:picMkLst>
            <pc:docMk/>
            <pc:sldMk cId="2091829053" sldId="426"/>
            <ac:picMk id="11" creationId="{88F81D35-895B-4A01-B28E-4BB755D6B380}"/>
          </ac:picMkLst>
        </pc:picChg>
        <pc:picChg chg="add del mod">
          <ac:chgData name="Rémy" userId="e4ac60d0-478e-414d-9b14-86268c6f9b7c" providerId="ADAL" clId="{2037635C-167F-4243-A753-6638D5FFCDA7}" dt="2021-08-19T17:42:33.156" v="1213" actId="478"/>
          <ac:picMkLst>
            <pc:docMk/>
            <pc:sldMk cId="2091829053" sldId="426"/>
            <ac:picMk id="16" creationId="{21C69419-1E49-465E-BE18-F45C36D80E48}"/>
          </ac:picMkLst>
        </pc:picChg>
        <pc:picChg chg="add mod">
          <ac:chgData name="Rémy" userId="e4ac60d0-478e-414d-9b14-86268c6f9b7c" providerId="ADAL" clId="{2037635C-167F-4243-A753-6638D5FFCDA7}" dt="2021-08-19T18:02:12.691" v="1568" actId="1076"/>
          <ac:picMkLst>
            <pc:docMk/>
            <pc:sldMk cId="2091829053" sldId="426"/>
            <ac:picMk id="25" creationId="{7E714D7F-F6E2-4906-8F0D-3CCF4DBDB3B1}"/>
          </ac:picMkLst>
        </pc:picChg>
        <pc:picChg chg="mod topLvl">
          <ac:chgData name="Rémy" userId="e4ac60d0-478e-414d-9b14-86268c6f9b7c" providerId="ADAL" clId="{2037635C-167F-4243-A753-6638D5FFCDA7}" dt="2021-08-23T20:36:30.016" v="11718" actId="165"/>
          <ac:picMkLst>
            <pc:docMk/>
            <pc:sldMk cId="2091829053" sldId="426"/>
            <ac:picMk id="68" creationId="{1213776C-3C72-4FEB-B847-EFA5FB4375D7}"/>
          </ac:picMkLst>
        </pc:picChg>
        <pc:picChg chg="mod">
          <ac:chgData name="Rémy" userId="e4ac60d0-478e-414d-9b14-86268c6f9b7c" providerId="ADAL" clId="{2037635C-167F-4243-A753-6638D5FFCDA7}" dt="2021-08-23T20:36:38.572" v="11720" actId="165"/>
          <ac:picMkLst>
            <pc:docMk/>
            <pc:sldMk cId="2091829053" sldId="426"/>
            <ac:picMk id="74" creationId="{9A864E8F-4600-48C8-9743-322D62F61C03}"/>
          </ac:picMkLst>
        </pc:picChg>
        <pc:cxnChg chg="del mod">
          <ac:chgData name="Rémy" userId="e4ac60d0-478e-414d-9b14-86268c6f9b7c" providerId="ADAL" clId="{2037635C-167F-4243-A753-6638D5FFCDA7}" dt="2021-08-19T17:34:19.814" v="1189" actId="478"/>
          <ac:cxnSpMkLst>
            <pc:docMk/>
            <pc:sldMk cId="2091829053" sldId="426"/>
            <ac:cxnSpMk id="7" creationId="{EBABBF12-CD1C-4F4A-8658-971DBE863F7E}"/>
          </ac:cxnSpMkLst>
        </pc:cxnChg>
        <pc:cxnChg chg="del mod">
          <ac:chgData name="Rémy" userId="e4ac60d0-478e-414d-9b14-86268c6f9b7c" providerId="ADAL" clId="{2037635C-167F-4243-A753-6638D5FFCDA7}" dt="2021-08-19T17:34:19.814" v="1189" actId="478"/>
          <ac:cxnSpMkLst>
            <pc:docMk/>
            <pc:sldMk cId="2091829053" sldId="426"/>
            <ac:cxnSpMk id="21" creationId="{A327E8F4-3E5D-4A1B-9E2E-89292ADCADCA}"/>
          </ac:cxnSpMkLst>
        </pc:cxnChg>
        <pc:cxnChg chg="del mod">
          <ac:chgData name="Rémy" userId="e4ac60d0-478e-414d-9b14-86268c6f9b7c" providerId="ADAL" clId="{2037635C-167F-4243-A753-6638D5FFCDA7}" dt="2021-08-19T17:34:19.814" v="1189" actId="478"/>
          <ac:cxnSpMkLst>
            <pc:docMk/>
            <pc:sldMk cId="2091829053" sldId="426"/>
            <ac:cxnSpMk id="38" creationId="{7D53A54A-F924-4078-8A63-9837C5404EC9}"/>
          </ac:cxnSpMkLst>
        </pc:cxnChg>
        <pc:cxnChg chg="del mod">
          <ac:chgData name="Rémy" userId="e4ac60d0-478e-414d-9b14-86268c6f9b7c" providerId="ADAL" clId="{2037635C-167F-4243-A753-6638D5FFCDA7}" dt="2021-08-19T17:34:19.814" v="1189" actId="478"/>
          <ac:cxnSpMkLst>
            <pc:docMk/>
            <pc:sldMk cId="2091829053" sldId="426"/>
            <ac:cxnSpMk id="41" creationId="{8B3A4C90-7012-4B61-BAE1-314CFA13C4CD}"/>
          </ac:cxnSpMkLst>
        </pc:cxnChg>
        <pc:cxnChg chg="add mod topLvl">
          <ac:chgData name="Rémy" userId="e4ac60d0-478e-414d-9b14-86268c6f9b7c" providerId="ADAL" clId="{2037635C-167F-4243-A753-6638D5FFCDA7}" dt="2021-08-23T20:36:35.016" v="11719" actId="164"/>
          <ac:cxnSpMkLst>
            <pc:docMk/>
            <pc:sldMk cId="2091829053" sldId="426"/>
            <ac:cxnSpMk id="42" creationId="{58B8AF25-4817-4227-90CA-E127BA04FCD4}"/>
          </ac:cxnSpMkLst>
        </pc:cxnChg>
        <pc:cxnChg chg="del mod">
          <ac:chgData name="Rémy" userId="e4ac60d0-478e-414d-9b14-86268c6f9b7c" providerId="ADAL" clId="{2037635C-167F-4243-A753-6638D5FFCDA7}" dt="2021-08-19T17:34:19.814" v="1189" actId="478"/>
          <ac:cxnSpMkLst>
            <pc:docMk/>
            <pc:sldMk cId="2091829053" sldId="426"/>
            <ac:cxnSpMk id="44" creationId="{F42895C4-2C5F-4356-8664-620AB0945184}"/>
          </ac:cxnSpMkLst>
        </pc:cxnChg>
        <pc:cxnChg chg="add del mod">
          <ac:chgData name="Rémy" userId="e4ac60d0-478e-414d-9b14-86268c6f9b7c" providerId="ADAL" clId="{2037635C-167F-4243-A753-6638D5FFCDA7}" dt="2021-08-19T20:51:08.957" v="4342" actId="478"/>
          <ac:cxnSpMkLst>
            <pc:docMk/>
            <pc:sldMk cId="2091829053" sldId="426"/>
            <ac:cxnSpMk id="56" creationId="{44B46403-AE5E-4641-B8A3-E2AEACD3B335}"/>
          </ac:cxnSpMkLst>
        </pc:cxnChg>
        <pc:cxnChg chg="del mod">
          <ac:chgData name="Rémy" userId="e4ac60d0-478e-414d-9b14-86268c6f9b7c" providerId="ADAL" clId="{2037635C-167F-4243-A753-6638D5FFCDA7}" dt="2021-08-19T17:34:19.814" v="1189" actId="478"/>
          <ac:cxnSpMkLst>
            <pc:docMk/>
            <pc:sldMk cId="2091829053" sldId="426"/>
            <ac:cxnSpMk id="64" creationId="{E42BC517-C7ED-4259-B74E-88FA5EAAAC16}"/>
          </ac:cxnSpMkLst>
        </pc:cxnChg>
        <pc:cxnChg chg="del mod">
          <ac:chgData name="Rémy" userId="e4ac60d0-478e-414d-9b14-86268c6f9b7c" providerId="ADAL" clId="{2037635C-167F-4243-A753-6638D5FFCDA7}" dt="2021-08-19T17:34:19.814" v="1189" actId="478"/>
          <ac:cxnSpMkLst>
            <pc:docMk/>
            <pc:sldMk cId="2091829053" sldId="426"/>
            <ac:cxnSpMk id="65" creationId="{1FF51FEB-CA43-4FB6-82E2-86BFD038CE93}"/>
          </ac:cxnSpMkLst>
        </pc:cxnChg>
        <pc:cxnChg chg="add mod topLvl">
          <ac:chgData name="Rémy" userId="e4ac60d0-478e-414d-9b14-86268c6f9b7c" providerId="ADAL" clId="{2037635C-167F-4243-A753-6638D5FFCDA7}" dt="2021-08-23T20:36:47.063" v="11721" actId="164"/>
          <ac:cxnSpMkLst>
            <pc:docMk/>
            <pc:sldMk cId="2091829053" sldId="426"/>
            <ac:cxnSpMk id="76" creationId="{9AA0E0C6-8C01-4C69-AFEF-778D6C5E7909}"/>
          </ac:cxnSpMkLst>
        </pc:cxnChg>
        <pc:cxnChg chg="add del mod">
          <ac:chgData name="Rémy" userId="e4ac60d0-478e-414d-9b14-86268c6f9b7c" providerId="ADAL" clId="{2037635C-167F-4243-A753-6638D5FFCDA7}" dt="2021-08-23T02:01:58.233" v="8749" actId="478"/>
          <ac:cxnSpMkLst>
            <pc:docMk/>
            <pc:sldMk cId="2091829053" sldId="426"/>
            <ac:cxnSpMk id="85" creationId="{211113BE-BA15-4CD9-A3C7-25DF8E4A3B93}"/>
          </ac:cxnSpMkLst>
        </pc:cxnChg>
        <pc:cxnChg chg="add mod">
          <ac:chgData name="Rémy" userId="e4ac60d0-478e-414d-9b14-86268c6f9b7c" providerId="ADAL" clId="{2037635C-167F-4243-A753-6638D5FFCDA7}" dt="2021-08-23T18:13:17.451" v="11145" actId="164"/>
          <ac:cxnSpMkLst>
            <pc:docMk/>
            <pc:sldMk cId="2091829053" sldId="426"/>
            <ac:cxnSpMk id="97" creationId="{75A4A0A0-93BD-4EBD-9238-CEC8293D31C7}"/>
          </ac:cxnSpMkLst>
        </pc:cxnChg>
        <pc:cxnChg chg="del mod">
          <ac:chgData name="Rémy" userId="e4ac60d0-478e-414d-9b14-86268c6f9b7c" providerId="ADAL" clId="{2037635C-167F-4243-A753-6638D5FFCDA7}" dt="2021-08-19T17:34:19.814" v="1189" actId="478"/>
          <ac:cxnSpMkLst>
            <pc:docMk/>
            <pc:sldMk cId="2091829053" sldId="426"/>
            <ac:cxnSpMk id="98" creationId="{B978ECE1-2431-4398-B189-6CC700169A03}"/>
          </ac:cxnSpMkLst>
        </pc:cxnChg>
        <pc:cxnChg chg="add mod">
          <ac:chgData name="Rémy" userId="e4ac60d0-478e-414d-9b14-86268c6f9b7c" providerId="ADAL" clId="{2037635C-167F-4243-A753-6638D5FFCDA7}" dt="2021-08-23T18:13:09.856" v="11144" actId="164"/>
          <ac:cxnSpMkLst>
            <pc:docMk/>
            <pc:sldMk cId="2091829053" sldId="426"/>
            <ac:cxnSpMk id="113" creationId="{14C256F5-069F-462A-A8A4-4EFBB1DC2680}"/>
          </ac:cxnSpMkLst>
        </pc:cxnChg>
      </pc:sldChg>
      <pc:sldChg chg="add del ord">
        <pc:chgData name="Rémy" userId="e4ac60d0-478e-414d-9b14-86268c6f9b7c" providerId="ADAL" clId="{2037635C-167F-4243-A753-6638D5FFCDA7}" dt="2021-08-19T21:18:52.588" v="5361" actId="2696"/>
        <pc:sldMkLst>
          <pc:docMk/>
          <pc:sldMk cId="1500212596" sldId="427"/>
        </pc:sldMkLst>
      </pc:sldChg>
      <pc:sldChg chg="add del">
        <pc:chgData name="Rémy" userId="e4ac60d0-478e-414d-9b14-86268c6f9b7c" providerId="ADAL" clId="{2037635C-167F-4243-A753-6638D5FFCDA7}" dt="2021-08-19T20:32:31.519" v="3027" actId="2696"/>
        <pc:sldMkLst>
          <pc:docMk/>
          <pc:sldMk cId="1901797568" sldId="427"/>
        </pc:sldMkLst>
      </pc:sldChg>
      <pc:sldChg chg="addSp delSp modSp add mod ord modAnim modNotesTx">
        <pc:chgData name="Rémy" userId="e4ac60d0-478e-414d-9b14-86268c6f9b7c" providerId="ADAL" clId="{2037635C-167F-4243-A753-6638D5FFCDA7}" dt="2021-08-24T18:23:51.276" v="11773" actId="6549"/>
        <pc:sldMkLst>
          <pc:docMk/>
          <pc:sldMk cId="2876494392" sldId="428"/>
        </pc:sldMkLst>
        <pc:spChg chg="mod">
          <ac:chgData name="Rémy" userId="e4ac60d0-478e-414d-9b14-86268c6f9b7c" providerId="ADAL" clId="{2037635C-167F-4243-A753-6638D5FFCDA7}" dt="2021-08-24T18:23:51.276" v="11773" actId="6549"/>
          <ac:spMkLst>
            <pc:docMk/>
            <pc:sldMk cId="2876494392" sldId="428"/>
            <ac:spMk id="6" creationId="{B0144586-27C1-4D00-AA13-4130F009B6D5}"/>
          </ac:spMkLst>
        </pc:spChg>
        <pc:spChg chg="add mod">
          <ac:chgData name="Rémy" userId="e4ac60d0-478e-414d-9b14-86268c6f9b7c" providerId="ADAL" clId="{2037635C-167F-4243-A753-6638D5FFCDA7}" dt="2021-08-23T02:47:31.228" v="10148" actId="20577"/>
          <ac:spMkLst>
            <pc:docMk/>
            <pc:sldMk cId="2876494392" sldId="428"/>
            <ac:spMk id="7" creationId="{B0C280F2-A410-46B3-BD23-499E7611F235}"/>
          </ac:spMkLst>
        </pc:spChg>
        <pc:spChg chg="add mod">
          <ac:chgData name="Rémy" userId="e4ac60d0-478e-414d-9b14-86268c6f9b7c" providerId="ADAL" clId="{2037635C-167F-4243-A753-6638D5FFCDA7}" dt="2021-08-23T02:47:49.241" v="10168" actId="1038"/>
          <ac:spMkLst>
            <pc:docMk/>
            <pc:sldMk cId="2876494392" sldId="428"/>
            <ac:spMk id="8" creationId="{2BF821CB-AF0F-4383-A809-6A06C2C790E8}"/>
          </ac:spMkLst>
        </pc:spChg>
        <pc:spChg chg="add del mod">
          <ac:chgData name="Rémy" userId="e4ac60d0-478e-414d-9b14-86268c6f9b7c" providerId="ADAL" clId="{2037635C-167F-4243-A753-6638D5FFCDA7}" dt="2021-08-19T21:20:18.212" v="5464" actId="478"/>
          <ac:spMkLst>
            <pc:docMk/>
            <pc:sldMk cId="2876494392" sldId="428"/>
            <ac:spMk id="8" creationId="{BF6C9426-9A2E-4708-B601-85C0F9B79A12}"/>
          </ac:spMkLst>
        </pc:spChg>
        <pc:spChg chg="mod">
          <ac:chgData name="Rémy" userId="e4ac60d0-478e-414d-9b14-86268c6f9b7c" providerId="ADAL" clId="{2037635C-167F-4243-A753-6638D5FFCDA7}" dt="2021-08-23T17:33:55.385" v="11140" actId="20577"/>
          <ac:spMkLst>
            <pc:docMk/>
            <pc:sldMk cId="2876494392" sldId="428"/>
            <ac:spMk id="12" creationId="{4F64F6F6-59B2-4EEC-B501-4D52211DCA56}"/>
          </ac:spMkLst>
        </pc:spChg>
        <pc:spChg chg="del">
          <ac:chgData name="Rémy" userId="e4ac60d0-478e-414d-9b14-86268c6f9b7c" providerId="ADAL" clId="{2037635C-167F-4243-A753-6638D5FFCDA7}" dt="2021-08-19T21:19:33.725" v="5365" actId="478"/>
          <ac:spMkLst>
            <pc:docMk/>
            <pc:sldMk cId="2876494392" sldId="428"/>
            <ac:spMk id="14" creationId="{8DFB067C-358E-47CE-9BE9-ADD6C5C45B12}"/>
          </ac:spMkLst>
        </pc:spChg>
        <pc:picChg chg="del mod">
          <ac:chgData name="Rémy" userId="e4ac60d0-478e-414d-9b14-86268c6f9b7c" providerId="ADAL" clId="{2037635C-167F-4243-A753-6638D5FFCDA7}" dt="2021-08-19T21:19:31.101" v="5364" actId="478"/>
          <ac:picMkLst>
            <pc:docMk/>
            <pc:sldMk cId="2876494392" sldId="428"/>
            <ac:picMk id="7" creationId="{C51F39E3-E612-4F15-85A7-43E3B41DEE78}"/>
          </ac:picMkLst>
        </pc:picChg>
      </pc:sldChg>
      <pc:sldChg chg="addSp delSp modSp new mod">
        <pc:chgData name="Rémy" userId="e4ac60d0-478e-414d-9b14-86268c6f9b7c" providerId="ADAL" clId="{2037635C-167F-4243-A753-6638D5FFCDA7}" dt="2021-08-23T17:26:29.515" v="11109" actId="478"/>
        <pc:sldMkLst>
          <pc:docMk/>
          <pc:sldMk cId="3394816761" sldId="429"/>
        </pc:sldMkLst>
        <pc:spChg chg="mod">
          <ac:chgData name="Rémy" userId="e4ac60d0-478e-414d-9b14-86268c6f9b7c" providerId="ADAL" clId="{2037635C-167F-4243-A753-6638D5FFCDA7}" dt="2021-08-23T17:01:02.475" v="11038" actId="1038"/>
          <ac:spMkLst>
            <pc:docMk/>
            <pc:sldMk cId="3394816761" sldId="429"/>
            <ac:spMk id="2" creationId="{722A14A9-B1E7-47AD-8D73-CC35605F32F7}"/>
          </ac:spMkLst>
        </pc:spChg>
        <pc:spChg chg="add mod">
          <ac:chgData name="Rémy" userId="e4ac60d0-478e-414d-9b14-86268c6f9b7c" providerId="ADAL" clId="{2037635C-167F-4243-A753-6638D5FFCDA7}" dt="2021-08-23T17:00:39.862" v="10997" actId="1037"/>
          <ac:spMkLst>
            <pc:docMk/>
            <pc:sldMk cId="3394816761" sldId="429"/>
            <ac:spMk id="3" creationId="{F56A5FC0-DBE1-4EBB-9AA0-B3D238360884}"/>
          </ac:spMkLst>
        </pc:spChg>
        <pc:spChg chg="add del mod">
          <ac:chgData name="Rémy" userId="e4ac60d0-478e-414d-9b14-86268c6f9b7c" providerId="ADAL" clId="{2037635C-167F-4243-A753-6638D5FFCDA7}" dt="2021-08-23T00:28:44.718" v="7358" actId="478"/>
          <ac:spMkLst>
            <pc:docMk/>
            <pc:sldMk cId="3394816761" sldId="429"/>
            <ac:spMk id="4" creationId="{C0582C85-8889-4096-A86D-B8E07CF827D2}"/>
          </ac:spMkLst>
        </pc:spChg>
        <pc:spChg chg="add del mod">
          <ac:chgData name="Rémy" userId="e4ac60d0-478e-414d-9b14-86268c6f9b7c" providerId="ADAL" clId="{2037635C-167F-4243-A753-6638D5FFCDA7}" dt="2021-08-23T00:28:44.718" v="7358" actId="478"/>
          <ac:spMkLst>
            <pc:docMk/>
            <pc:sldMk cId="3394816761" sldId="429"/>
            <ac:spMk id="5" creationId="{76435BEE-3712-40FC-9277-9D5D5C669880}"/>
          </ac:spMkLst>
        </pc:spChg>
        <pc:spChg chg="add del mod">
          <ac:chgData name="Rémy" userId="e4ac60d0-478e-414d-9b14-86268c6f9b7c" providerId="ADAL" clId="{2037635C-167F-4243-A753-6638D5FFCDA7}" dt="2021-08-23T00:28:44.718" v="7358" actId="478"/>
          <ac:spMkLst>
            <pc:docMk/>
            <pc:sldMk cId="3394816761" sldId="429"/>
            <ac:spMk id="6" creationId="{99DE8525-657C-43E4-8479-0DCD7D0751D4}"/>
          </ac:spMkLst>
        </pc:spChg>
        <pc:spChg chg="add mod">
          <ac:chgData name="Rémy" userId="e4ac60d0-478e-414d-9b14-86268c6f9b7c" providerId="ADAL" clId="{2037635C-167F-4243-A753-6638D5FFCDA7}" dt="2021-08-23T17:00:39.862" v="10997" actId="1037"/>
          <ac:spMkLst>
            <pc:docMk/>
            <pc:sldMk cId="3394816761" sldId="429"/>
            <ac:spMk id="7" creationId="{FC63C5A7-E528-4D0D-BB24-35FE8BAD7B9C}"/>
          </ac:spMkLst>
        </pc:spChg>
        <pc:spChg chg="add mod">
          <ac:chgData name="Rémy" userId="e4ac60d0-478e-414d-9b14-86268c6f9b7c" providerId="ADAL" clId="{2037635C-167F-4243-A753-6638D5FFCDA7}" dt="2021-08-23T17:00:39.862" v="10997" actId="1037"/>
          <ac:spMkLst>
            <pc:docMk/>
            <pc:sldMk cId="3394816761" sldId="429"/>
            <ac:spMk id="8" creationId="{640974FE-29AD-428B-A731-87C781A045B9}"/>
          </ac:spMkLst>
        </pc:spChg>
        <pc:spChg chg="add mod">
          <ac:chgData name="Rémy" userId="e4ac60d0-478e-414d-9b14-86268c6f9b7c" providerId="ADAL" clId="{2037635C-167F-4243-A753-6638D5FFCDA7}" dt="2021-08-23T17:00:39.862" v="10997" actId="1037"/>
          <ac:spMkLst>
            <pc:docMk/>
            <pc:sldMk cId="3394816761" sldId="429"/>
            <ac:spMk id="9" creationId="{E1266201-6E7E-4317-A9F8-815E93F51455}"/>
          </ac:spMkLst>
        </pc:spChg>
        <pc:spChg chg="add del mod">
          <ac:chgData name="Rémy" userId="e4ac60d0-478e-414d-9b14-86268c6f9b7c" providerId="ADAL" clId="{2037635C-167F-4243-A753-6638D5FFCDA7}" dt="2021-08-23T00:30:38.849" v="7533" actId="478"/>
          <ac:spMkLst>
            <pc:docMk/>
            <pc:sldMk cId="3394816761" sldId="429"/>
            <ac:spMk id="10" creationId="{46FA592E-84DB-4710-8240-9CA78883431D}"/>
          </ac:spMkLst>
        </pc:spChg>
        <pc:spChg chg="add mod">
          <ac:chgData name="Rémy" userId="e4ac60d0-478e-414d-9b14-86268c6f9b7c" providerId="ADAL" clId="{2037635C-167F-4243-A753-6638D5FFCDA7}" dt="2021-08-23T01:40:15.919" v="8203" actId="113"/>
          <ac:spMkLst>
            <pc:docMk/>
            <pc:sldMk cId="3394816761" sldId="429"/>
            <ac:spMk id="11" creationId="{6646D81D-6F8C-49C6-88F2-320375AF3D5D}"/>
          </ac:spMkLst>
        </pc:spChg>
        <pc:spChg chg="add mod">
          <ac:chgData name="Rémy" userId="e4ac60d0-478e-414d-9b14-86268c6f9b7c" providerId="ADAL" clId="{2037635C-167F-4243-A753-6638D5FFCDA7}" dt="2021-08-23T01:40:15.919" v="8203" actId="113"/>
          <ac:spMkLst>
            <pc:docMk/>
            <pc:sldMk cId="3394816761" sldId="429"/>
            <ac:spMk id="12" creationId="{95B4D438-2AA5-49BE-AB9E-ACDCF451DA9B}"/>
          </ac:spMkLst>
        </pc:spChg>
        <pc:spChg chg="mod">
          <ac:chgData name="Rémy" userId="e4ac60d0-478e-414d-9b14-86268c6f9b7c" providerId="ADAL" clId="{2037635C-167F-4243-A753-6638D5FFCDA7}" dt="2021-08-23T01:40:15.919" v="8203" actId="113"/>
          <ac:spMkLst>
            <pc:docMk/>
            <pc:sldMk cId="3394816761" sldId="429"/>
            <ac:spMk id="15" creationId="{0FF4CF29-5D0A-471C-A30C-3272CD97AF50}"/>
          </ac:spMkLst>
        </pc:spChg>
        <pc:spChg chg="mod">
          <ac:chgData name="Rémy" userId="e4ac60d0-478e-414d-9b14-86268c6f9b7c" providerId="ADAL" clId="{2037635C-167F-4243-A753-6638D5FFCDA7}" dt="2021-08-23T01:40:15.919" v="8203" actId="113"/>
          <ac:spMkLst>
            <pc:docMk/>
            <pc:sldMk cId="3394816761" sldId="429"/>
            <ac:spMk id="16" creationId="{BB74045B-249C-4F19-8C89-AFC0206B2E49}"/>
          </ac:spMkLst>
        </pc:spChg>
        <pc:spChg chg="mod">
          <ac:chgData name="Rémy" userId="e4ac60d0-478e-414d-9b14-86268c6f9b7c" providerId="ADAL" clId="{2037635C-167F-4243-A753-6638D5FFCDA7}" dt="2021-08-23T01:40:15.919" v="8203" actId="113"/>
          <ac:spMkLst>
            <pc:docMk/>
            <pc:sldMk cId="3394816761" sldId="429"/>
            <ac:spMk id="18" creationId="{356A5831-9683-4147-88BA-4FE5D2C66F8B}"/>
          </ac:spMkLst>
        </pc:spChg>
        <pc:spChg chg="mod">
          <ac:chgData name="Rémy" userId="e4ac60d0-478e-414d-9b14-86268c6f9b7c" providerId="ADAL" clId="{2037635C-167F-4243-A753-6638D5FFCDA7}" dt="2021-08-23T01:40:15.919" v="8203" actId="113"/>
          <ac:spMkLst>
            <pc:docMk/>
            <pc:sldMk cId="3394816761" sldId="429"/>
            <ac:spMk id="19" creationId="{5406A724-6D90-433B-8E6B-2646C249BF9D}"/>
          </ac:spMkLst>
        </pc:spChg>
        <pc:grpChg chg="add mod">
          <ac:chgData name="Rémy" userId="e4ac60d0-478e-414d-9b14-86268c6f9b7c" providerId="ADAL" clId="{2037635C-167F-4243-A753-6638D5FFCDA7}" dt="2021-08-23T17:00:39.862" v="10997" actId="1037"/>
          <ac:grpSpMkLst>
            <pc:docMk/>
            <pc:sldMk cId="3394816761" sldId="429"/>
            <ac:grpSpMk id="13" creationId="{C0CD0B18-BC95-43FC-80F9-0D705D1FB06F}"/>
          </ac:grpSpMkLst>
        </pc:grpChg>
        <pc:grpChg chg="add mod">
          <ac:chgData name="Rémy" userId="e4ac60d0-478e-414d-9b14-86268c6f9b7c" providerId="ADAL" clId="{2037635C-167F-4243-A753-6638D5FFCDA7}" dt="2021-08-23T17:00:39.862" v="10997" actId="1037"/>
          <ac:grpSpMkLst>
            <pc:docMk/>
            <pc:sldMk cId="3394816761" sldId="429"/>
            <ac:grpSpMk id="14" creationId="{8F760A4B-62D4-4015-B5BA-0DA8A58B73AA}"/>
          </ac:grpSpMkLst>
        </pc:grpChg>
        <pc:grpChg chg="add mod">
          <ac:chgData name="Rémy" userId="e4ac60d0-478e-414d-9b14-86268c6f9b7c" providerId="ADAL" clId="{2037635C-167F-4243-A753-6638D5FFCDA7}" dt="2021-08-23T17:00:39.862" v="10997" actId="1037"/>
          <ac:grpSpMkLst>
            <pc:docMk/>
            <pc:sldMk cId="3394816761" sldId="429"/>
            <ac:grpSpMk id="17" creationId="{1375F04F-430C-4A98-B73B-499E690756D2}"/>
          </ac:grpSpMkLst>
        </pc:grpChg>
        <pc:picChg chg="add del mod ord modCrop">
          <ac:chgData name="Rémy" userId="e4ac60d0-478e-414d-9b14-86268c6f9b7c" providerId="ADAL" clId="{2037635C-167F-4243-A753-6638D5FFCDA7}" dt="2021-08-23T17:26:29.515" v="11109" actId="478"/>
          <ac:picMkLst>
            <pc:docMk/>
            <pc:sldMk cId="3394816761" sldId="429"/>
            <ac:picMk id="5" creationId="{F1382E3C-817A-4605-8261-8C14BE9D0F58}"/>
          </ac:picMkLst>
        </pc:picChg>
        <pc:picChg chg="add del mod modCrop">
          <ac:chgData name="Rémy" userId="e4ac60d0-478e-414d-9b14-86268c6f9b7c" providerId="ADAL" clId="{2037635C-167F-4243-A753-6638D5FFCDA7}" dt="2021-08-23T00:45:24.493" v="8003" actId="478"/>
          <ac:picMkLst>
            <pc:docMk/>
            <pc:sldMk cId="3394816761" sldId="429"/>
            <ac:picMk id="21" creationId="{EC200E00-3E1B-4BE6-A2FA-18B638AF305F}"/>
          </ac:picMkLst>
        </pc:picChg>
        <pc:picChg chg="add mod ord modCrop">
          <ac:chgData name="Rémy" userId="e4ac60d0-478e-414d-9b14-86268c6f9b7c" providerId="ADAL" clId="{2037635C-167F-4243-A753-6638D5FFCDA7}" dt="2021-08-23T17:26:16.981" v="11108" actId="167"/>
          <ac:picMkLst>
            <pc:docMk/>
            <pc:sldMk cId="3394816761" sldId="429"/>
            <ac:picMk id="50" creationId="{2235AB55-D262-422F-8645-8058C977546D}"/>
          </ac:picMkLst>
        </pc:picChg>
        <pc:picChg chg="add del mod">
          <ac:chgData name="Rémy" userId="e4ac60d0-478e-414d-9b14-86268c6f9b7c" providerId="ADAL" clId="{2037635C-167F-4243-A753-6638D5FFCDA7}" dt="2021-08-23T00:46:09.864" v="8009" actId="478"/>
          <ac:picMkLst>
            <pc:docMk/>
            <pc:sldMk cId="3394816761" sldId="429"/>
            <ac:picMk id="53" creationId="{67BA90EE-D749-49F9-8020-646778E59530}"/>
          </ac:picMkLst>
        </pc:picChg>
        <pc:picChg chg="add del mod">
          <ac:chgData name="Rémy" userId="e4ac60d0-478e-414d-9b14-86268c6f9b7c" providerId="ADAL" clId="{2037635C-167F-4243-A753-6638D5FFCDA7}" dt="2021-08-23T00:51:45.530" v="8057" actId="478"/>
          <ac:picMkLst>
            <pc:docMk/>
            <pc:sldMk cId="3394816761" sldId="429"/>
            <ac:picMk id="55" creationId="{B22EC473-3740-45DD-AE3E-D7E1C751064A}"/>
          </ac:picMkLst>
        </pc:picChg>
        <pc:picChg chg="add mod ord">
          <ac:chgData name="Rémy" userId="e4ac60d0-478e-414d-9b14-86268c6f9b7c" providerId="ADAL" clId="{2037635C-167F-4243-A753-6638D5FFCDA7}" dt="2021-08-23T17:00:39.862" v="10997" actId="1037"/>
          <ac:picMkLst>
            <pc:docMk/>
            <pc:sldMk cId="3394816761" sldId="429"/>
            <ac:picMk id="57" creationId="{B824BF43-F7A5-4AC2-84BF-EA5DF7E44108}"/>
          </ac:picMkLst>
        </pc:picChg>
        <pc:picChg chg="add mod ord">
          <ac:chgData name="Rémy" userId="e4ac60d0-478e-414d-9b14-86268c6f9b7c" providerId="ADAL" clId="{2037635C-167F-4243-A753-6638D5FFCDA7}" dt="2021-08-23T17:00:39.862" v="10997" actId="1037"/>
          <ac:picMkLst>
            <pc:docMk/>
            <pc:sldMk cId="3394816761" sldId="429"/>
            <ac:picMk id="59" creationId="{8A1D517B-428E-4027-B56E-7D2E6C9B8D76}"/>
          </ac:picMkLst>
        </pc:picChg>
        <pc:picChg chg="add del mod">
          <ac:chgData name="Rémy" userId="e4ac60d0-478e-414d-9b14-86268c6f9b7c" providerId="ADAL" clId="{2037635C-167F-4243-A753-6638D5FFCDA7}" dt="2021-08-23T01:05:15.534" v="8114" actId="478"/>
          <ac:picMkLst>
            <pc:docMk/>
            <pc:sldMk cId="3394816761" sldId="429"/>
            <ac:picMk id="61" creationId="{5F307ED4-3A00-4E2A-AD6F-DF17B13509F4}"/>
          </ac:picMkLst>
        </pc:picChg>
        <pc:picChg chg="add mod">
          <ac:chgData name="Rémy" userId="e4ac60d0-478e-414d-9b14-86268c6f9b7c" providerId="ADAL" clId="{2037635C-167F-4243-A753-6638D5FFCDA7}" dt="2021-08-23T17:00:39.862" v="10997" actId="1037"/>
          <ac:picMkLst>
            <pc:docMk/>
            <pc:sldMk cId="3394816761" sldId="429"/>
            <ac:picMk id="63" creationId="{E71AFF21-86DD-4683-B6D5-728817728744}"/>
          </ac:picMkLst>
        </pc:picChg>
        <pc:picChg chg="add del mod">
          <ac:chgData name="Rémy" userId="e4ac60d0-478e-414d-9b14-86268c6f9b7c" providerId="ADAL" clId="{2037635C-167F-4243-A753-6638D5FFCDA7}" dt="2021-08-23T01:13:01.622" v="8127" actId="478"/>
          <ac:picMkLst>
            <pc:docMk/>
            <pc:sldMk cId="3394816761" sldId="429"/>
            <ac:picMk id="65" creationId="{A64014CF-4759-400D-8A80-4EB030F32FA3}"/>
          </ac:picMkLst>
        </pc:picChg>
        <pc:picChg chg="add mod ord modCrop">
          <ac:chgData name="Rémy" userId="e4ac60d0-478e-414d-9b14-86268c6f9b7c" providerId="ADAL" clId="{2037635C-167F-4243-A753-6638D5FFCDA7}" dt="2021-08-23T17:00:39.862" v="10997" actId="1037"/>
          <ac:picMkLst>
            <pc:docMk/>
            <pc:sldMk cId="3394816761" sldId="429"/>
            <ac:picMk id="67" creationId="{EC467F38-18B5-42C9-B2D4-E89D213A4956}"/>
          </ac:picMkLst>
        </pc:picChg>
        <pc:picChg chg="add mod">
          <ac:chgData name="Rémy" userId="e4ac60d0-478e-414d-9b14-86268c6f9b7c" providerId="ADAL" clId="{2037635C-167F-4243-A753-6638D5FFCDA7}" dt="2021-08-23T17:00:39.862" v="10997" actId="1037"/>
          <ac:picMkLst>
            <pc:docMk/>
            <pc:sldMk cId="3394816761" sldId="429"/>
            <ac:picMk id="69" creationId="{04269525-FD46-48EE-92F3-3500633409C4}"/>
          </ac:picMkLst>
        </pc:picChg>
        <pc:picChg chg="add mod ord modCrop">
          <ac:chgData name="Rémy" userId="e4ac60d0-478e-414d-9b14-86268c6f9b7c" providerId="ADAL" clId="{2037635C-167F-4243-A753-6638D5FFCDA7}" dt="2021-08-23T17:00:39.862" v="10997" actId="1037"/>
          <ac:picMkLst>
            <pc:docMk/>
            <pc:sldMk cId="3394816761" sldId="429"/>
            <ac:picMk id="71" creationId="{FFC1E375-D6DC-41F1-9DBE-D8DDE8762C29}"/>
          </ac:picMkLst>
        </pc:picChg>
        <pc:picChg chg="add del mod">
          <ac:chgData name="Rémy" userId="e4ac60d0-478e-414d-9b14-86268c6f9b7c" providerId="ADAL" clId="{2037635C-167F-4243-A753-6638D5FFCDA7}" dt="2021-08-23T01:32:32.763" v="8169" actId="478"/>
          <ac:picMkLst>
            <pc:docMk/>
            <pc:sldMk cId="3394816761" sldId="429"/>
            <ac:picMk id="73" creationId="{AFA4D2F0-D66C-4647-AA15-86B27C463372}"/>
          </ac:picMkLst>
        </pc:picChg>
        <pc:picChg chg="add mod">
          <ac:chgData name="Rémy" userId="e4ac60d0-478e-414d-9b14-86268c6f9b7c" providerId="ADAL" clId="{2037635C-167F-4243-A753-6638D5FFCDA7}" dt="2021-08-23T17:00:39.862" v="10997" actId="1037"/>
          <ac:picMkLst>
            <pc:docMk/>
            <pc:sldMk cId="3394816761" sldId="429"/>
            <ac:picMk id="75" creationId="{FE40FD75-1EB7-4667-AA08-2982804E4678}"/>
          </ac:picMkLst>
        </pc:picChg>
        <pc:picChg chg="add mod ord modCrop">
          <ac:chgData name="Rémy" userId="e4ac60d0-478e-414d-9b14-86268c6f9b7c" providerId="ADAL" clId="{2037635C-167F-4243-A753-6638D5FFCDA7}" dt="2021-08-23T17:00:39.862" v="10997" actId="1037"/>
          <ac:picMkLst>
            <pc:docMk/>
            <pc:sldMk cId="3394816761" sldId="429"/>
            <ac:picMk id="77" creationId="{CBA1C8D5-2BAD-4357-9CBD-6DE88CB6DC8F}"/>
          </ac:picMkLst>
        </pc:picChg>
        <pc:cxnChg chg="add mod ord">
          <ac:chgData name="Rémy" userId="e4ac60d0-478e-414d-9b14-86268c6f9b7c" providerId="ADAL" clId="{2037635C-167F-4243-A753-6638D5FFCDA7}" dt="2021-08-23T17:00:39.862" v="10997" actId="1037"/>
          <ac:cxnSpMkLst>
            <pc:docMk/>
            <pc:sldMk cId="3394816761" sldId="429"/>
            <ac:cxnSpMk id="23" creationId="{110A5FE0-279D-4070-AF4B-55545BA77CD5}"/>
          </ac:cxnSpMkLst>
        </pc:cxnChg>
        <pc:cxnChg chg="add mod ord">
          <ac:chgData name="Rémy" userId="e4ac60d0-478e-414d-9b14-86268c6f9b7c" providerId="ADAL" clId="{2037635C-167F-4243-A753-6638D5FFCDA7}" dt="2021-08-23T17:00:39.862" v="10997" actId="1037"/>
          <ac:cxnSpMkLst>
            <pc:docMk/>
            <pc:sldMk cId="3394816761" sldId="429"/>
            <ac:cxnSpMk id="24" creationId="{F15C11C1-F6F2-4633-AC19-2876433991D1}"/>
          </ac:cxnSpMkLst>
        </pc:cxnChg>
        <pc:cxnChg chg="add mod ord">
          <ac:chgData name="Rémy" userId="e4ac60d0-478e-414d-9b14-86268c6f9b7c" providerId="ADAL" clId="{2037635C-167F-4243-A753-6638D5FFCDA7}" dt="2021-08-23T17:00:39.862" v="10997" actId="1037"/>
          <ac:cxnSpMkLst>
            <pc:docMk/>
            <pc:sldMk cId="3394816761" sldId="429"/>
            <ac:cxnSpMk id="27" creationId="{CDB16455-CF92-4110-B15B-7FD4DAEAA475}"/>
          </ac:cxnSpMkLst>
        </pc:cxnChg>
        <pc:cxnChg chg="add del mod">
          <ac:chgData name="Rémy" userId="e4ac60d0-478e-414d-9b14-86268c6f9b7c" providerId="ADAL" clId="{2037635C-167F-4243-A753-6638D5FFCDA7}" dt="2021-08-23T00:38:55.567" v="7938" actId="478"/>
          <ac:cxnSpMkLst>
            <pc:docMk/>
            <pc:sldMk cId="3394816761" sldId="429"/>
            <ac:cxnSpMk id="29" creationId="{EC5832C5-1323-4D95-B6CE-A676E2D9066F}"/>
          </ac:cxnSpMkLst>
        </pc:cxnChg>
        <pc:cxnChg chg="add del mod">
          <ac:chgData name="Rémy" userId="e4ac60d0-478e-414d-9b14-86268c6f9b7c" providerId="ADAL" clId="{2037635C-167F-4243-A753-6638D5FFCDA7}" dt="2021-08-23T00:41:07.334" v="7943" actId="478"/>
          <ac:cxnSpMkLst>
            <pc:docMk/>
            <pc:sldMk cId="3394816761" sldId="429"/>
            <ac:cxnSpMk id="31" creationId="{EF668D3E-B4A5-4A9D-822E-F063605EA89D}"/>
          </ac:cxnSpMkLst>
        </pc:cxnChg>
        <pc:cxnChg chg="add mod ord">
          <ac:chgData name="Rémy" userId="e4ac60d0-478e-414d-9b14-86268c6f9b7c" providerId="ADAL" clId="{2037635C-167F-4243-A753-6638D5FFCDA7}" dt="2021-08-23T17:00:39.862" v="10997" actId="1037"/>
          <ac:cxnSpMkLst>
            <pc:docMk/>
            <pc:sldMk cId="3394816761" sldId="429"/>
            <ac:cxnSpMk id="32" creationId="{1E91F68E-32A6-4965-80CB-8F55B3745873}"/>
          </ac:cxnSpMkLst>
        </pc:cxnChg>
        <pc:cxnChg chg="add del mod">
          <ac:chgData name="Rémy" userId="e4ac60d0-478e-414d-9b14-86268c6f9b7c" providerId="ADAL" clId="{2037635C-167F-4243-A753-6638D5FFCDA7}" dt="2021-08-23T00:41:08.620" v="7944" actId="478"/>
          <ac:cxnSpMkLst>
            <pc:docMk/>
            <pc:sldMk cId="3394816761" sldId="429"/>
            <ac:cxnSpMk id="33" creationId="{E7F8CA5E-383C-43EA-89B3-E572D7EAA739}"/>
          </ac:cxnSpMkLst>
        </pc:cxnChg>
        <pc:cxnChg chg="add del mod ord">
          <ac:chgData name="Rémy" userId="e4ac60d0-478e-414d-9b14-86268c6f9b7c" providerId="ADAL" clId="{2037635C-167F-4243-A753-6638D5FFCDA7}" dt="2021-08-23T17:00:39.862" v="10997" actId="1037"/>
          <ac:cxnSpMkLst>
            <pc:docMk/>
            <pc:sldMk cId="3394816761" sldId="429"/>
            <ac:cxnSpMk id="34" creationId="{A3FB5750-9559-4227-8888-C213257FAA80}"/>
          </ac:cxnSpMkLst>
        </pc:cxnChg>
        <pc:cxnChg chg="add del mod">
          <ac:chgData name="Rémy" userId="e4ac60d0-478e-414d-9b14-86268c6f9b7c" providerId="ADAL" clId="{2037635C-167F-4243-A753-6638D5FFCDA7}" dt="2021-08-23T00:41:10.707" v="7945" actId="478"/>
          <ac:cxnSpMkLst>
            <pc:docMk/>
            <pc:sldMk cId="3394816761" sldId="429"/>
            <ac:cxnSpMk id="35" creationId="{8AC3662E-93CB-4BAE-AACE-C1E16E6E048E}"/>
          </ac:cxnSpMkLst>
        </pc:cxnChg>
        <pc:cxnChg chg="add del mod">
          <ac:chgData name="Rémy" userId="e4ac60d0-478e-414d-9b14-86268c6f9b7c" providerId="ADAL" clId="{2037635C-167F-4243-A753-6638D5FFCDA7}" dt="2021-08-23T00:42:10.632" v="7957" actId="478"/>
          <ac:cxnSpMkLst>
            <pc:docMk/>
            <pc:sldMk cId="3394816761" sldId="429"/>
            <ac:cxnSpMk id="37" creationId="{5EA4DCFB-211B-4897-9527-DF5765C5AA1C}"/>
          </ac:cxnSpMkLst>
        </pc:cxnChg>
        <pc:cxnChg chg="add del mod">
          <ac:chgData name="Rémy" userId="e4ac60d0-478e-414d-9b14-86268c6f9b7c" providerId="ADAL" clId="{2037635C-167F-4243-A753-6638D5FFCDA7}" dt="2021-08-23T00:42:21.227" v="7959" actId="478"/>
          <ac:cxnSpMkLst>
            <pc:docMk/>
            <pc:sldMk cId="3394816761" sldId="429"/>
            <ac:cxnSpMk id="39" creationId="{EC153691-9735-45E4-978D-1F494542D090}"/>
          </ac:cxnSpMkLst>
        </pc:cxnChg>
        <pc:cxnChg chg="add mod ord">
          <ac:chgData name="Rémy" userId="e4ac60d0-478e-414d-9b14-86268c6f9b7c" providerId="ADAL" clId="{2037635C-167F-4243-A753-6638D5FFCDA7}" dt="2021-08-23T17:00:39.862" v="10997" actId="1037"/>
          <ac:cxnSpMkLst>
            <pc:docMk/>
            <pc:sldMk cId="3394816761" sldId="429"/>
            <ac:cxnSpMk id="41" creationId="{AA295B1C-870C-4778-866D-944CC232F82A}"/>
          </ac:cxnSpMkLst>
        </pc:cxnChg>
        <pc:cxnChg chg="add del mod">
          <ac:chgData name="Rémy" userId="e4ac60d0-478e-414d-9b14-86268c6f9b7c" providerId="ADAL" clId="{2037635C-167F-4243-A753-6638D5FFCDA7}" dt="2021-08-23T00:42:22.770" v="7960" actId="478"/>
          <ac:cxnSpMkLst>
            <pc:docMk/>
            <pc:sldMk cId="3394816761" sldId="429"/>
            <ac:cxnSpMk id="42" creationId="{01B5737D-6915-4EF6-9B17-2151FF8F2D8F}"/>
          </ac:cxnSpMkLst>
        </pc:cxnChg>
        <pc:cxnChg chg="add mod ord">
          <ac:chgData name="Rémy" userId="e4ac60d0-478e-414d-9b14-86268c6f9b7c" providerId="ADAL" clId="{2037635C-167F-4243-A753-6638D5FFCDA7}" dt="2021-08-23T17:00:39.862" v="10997" actId="1037"/>
          <ac:cxnSpMkLst>
            <pc:docMk/>
            <pc:sldMk cId="3394816761" sldId="429"/>
            <ac:cxnSpMk id="43" creationId="{DEE510ED-679F-40FB-8D20-1925694E3887}"/>
          </ac:cxnSpMkLst>
        </pc:cxnChg>
        <pc:cxnChg chg="add del mod">
          <ac:chgData name="Rémy" userId="e4ac60d0-478e-414d-9b14-86268c6f9b7c" providerId="ADAL" clId="{2037635C-167F-4243-A753-6638D5FFCDA7}" dt="2021-08-23T00:42:25.341" v="7961" actId="478"/>
          <ac:cxnSpMkLst>
            <pc:docMk/>
            <pc:sldMk cId="3394816761" sldId="429"/>
            <ac:cxnSpMk id="44" creationId="{5BC0CE25-8BC8-4A02-A26D-91DD61BE5A9A}"/>
          </ac:cxnSpMkLst>
        </pc:cxnChg>
        <pc:cxnChg chg="add mod ord">
          <ac:chgData name="Rémy" userId="e4ac60d0-478e-414d-9b14-86268c6f9b7c" providerId="ADAL" clId="{2037635C-167F-4243-A753-6638D5FFCDA7}" dt="2021-08-23T17:24:32.287" v="11078" actId="1038"/>
          <ac:cxnSpMkLst>
            <pc:docMk/>
            <pc:sldMk cId="3394816761" sldId="429"/>
            <ac:cxnSpMk id="45" creationId="{CBB2A1B6-F08F-4467-B3B3-6ED62A2EB9C4}"/>
          </ac:cxnSpMkLst>
        </pc:cxnChg>
      </pc:sldChg>
      <pc:sldChg chg="addSp delSp modSp add mod modNotesTx">
        <pc:chgData name="Rémy" userId="e4ac60d0-478e-414d-9b14-86268c6f9b7c" providerId="ADAL" clId="{2037635C-167F-4243-A753-6638D5FFCDA7}" dt="2021-08-25T14:10:09.249" v="12765" actId="27636"/>
        <pc:sldMkLst>
          <pc:docMk/>
          <pc:sldMk cId="2919609770" sldId="430"/>
        </pc:sldMkLst>
        <pc:spChg chg="del">
          <ac:chgData name="Rémy" userId="e4ac60d0-478e-414d-9b14-86268c6f9b7c" providerId="ADAL" clId="{2037635C-167F-4243-A753-6638D5FFCDA7}" dt="2021-08-25T12:55:19.537" v="11825" actId="478"/>
          <ac:spMkLst>
            <pc:docMk/>
            <pc:sldMk cId="2919609770" sldId="430"/>
            <ac:spMk id="6" creationId="{D6021C88-9AEF-4F3E-B67F-71A375476BBB}"/>
          </ac:spMkLst>
        </pc:spChg>
        <pc:spChg chg="add mod">
          <ac:chgData name="Rémy" userId="e4ac60d0-478e-414d-9b14-86268c6f9b7c" providerId="ADAL" clId="{2037635C-167F-4243-A753-6638D5FFCDA7}" dt="2021-08-25T13:31:06.764" v="12763" actId="20577"/>
          <ac:spMkLst>
            <pc:docMk/>
            <pc:sldMk cId="2919609770" sldId="430"/>
            <ac:spMk id="7" creationId="{83458652-1278-448E-9EED-261A375C39AF}"/>
          </ac:spMkLst>
        </pc:spChg>
        <pc:spChg chg="mod">
          <ac:chgData name="Rémy" userId="e4ac60d0-478e-414d-9b14-86268c6f9b7c" providerId="ADAL" clId="{2037635C-167F-4243-A753-6638D5FFCDA7}" dt="2021-08-25T14:10:09.249" v="12765" actId="27636"/>
          <ac:spMkLst>
            <pc:docMk/>
            <pc:sldMk cId="2919609770" sldId="430"/>
            <ac:spMk id="9" creationId="{B7BBF692-C064-41D9-8B81-72ED1811D3AD}"/>
          </ac:spMkLst>
        </pc:spChg>
        <pc:spChg chg="del">
          <ac:chgData name="Rémy" userId="e4ac60d0-478e-414d-9b14-86268c6f9b7c" providerId="ADAL" clId="{2037635C-167F-4243-A753-6638D5FFCDA7}" dt="2021-08-25T12:55:40.299" v="11826" actId="478"/>
          <ac:spMkLst>
            <pc:docMk/>
            <pc:sldMk cId="2919609770" sldId="430"/>
            <ac:spMk id="12" creationId="{00000000-0000-0000-0000-000000000000}"/>
          </ac:spMkLst>
        </pc:spChg>
        <pc:spChg chg="mod">
          <ac:chgData name="Rémy" userId="e4ac60d0-478e-414d-9b14-86268c6f9b7c" providerId="ADAL" clId="{2037635C-167F-4243-A753-6638D5FFCDA7}" dt="2021-08-25T12:55:17.302" v="11824" actId="313"/>
          <ac:spMkLst>
            <pc:docMk/>
            <pc:sldMk cId="2919609770" sldId="430"/>
            <ac:spMk id="33" creationId="{56A989D4-C966-450B-937A-651963D85F4F}"/>
          </ac:spMkLst>
        </pc:spChg>
      </pc:sldChg>
      <pc:sldChg chg="delSp modSp add mod delAnim modAnim modNotesTx">
        <pc:chgData name="Rémy" userId="e4ac60d0-478e-414d-9b14-86268c6f9b7c" providerId="ADAL" clId="{2037635C-167F-4243-A753-6638D5FFCDA7}" dt="2021-09-09T18:07:14.877" v="13559" actId="20577"/>
        <pc:sldMkLst>
          <pc:docMk/>
          <pc:sldMk cId="3780080534" sldId="431"/>
        </pc:sldMkLst>
        <pc:spChg chg="del">
          <ac:chgData name="Rémy" userId="e4ac60d0-478e-414d-9b14-86268c6f9b7c" providerId="ADAL" clId="{2037635C-167F-4243-A753-6638D5FFCDA7}" dt="2021-08-30T14:06:56.647" v="13009" actId="478"/>
          <ac:spMkLst>
            <pc:docMk/>
            <pc:sldMk cId="3780080534" sldId="431"/>
            <ac:spMk id="3" creationId="{9B751DB3-B5DA-4ECC-ADFE-A563E30D81A2}"/>
          </ac:spMkLst>
        </pc:spChg>
        <pc:spChg chg="del">
          <ac:chgData name="Rémy" userId="e4ac60d0-478e-414d-9b14-86268c6f9b7c" providerId="ADAL" clId="{2037635C-167F-4243-A753-6638D5FFCDA7}" dt="2021-08-30T14:06:56.647" v="13009" actId="478"/>
          <ac:spMkLst>
            <pc:docMk/>
            <pc:sldMk cId="3780080534" sldId="431"/>
            <ac:spMk id="5" creationId="{70C96A28-5D61-4177-AAED-AFB956157E94}"/>
          </ac:spMkLst>
        </pc:spChg>
        <pc:spChg chg="mod">
          <ac:chgData name="Rémy" userId="e4ac60d0-478e-414d-9b14-86268c6f9b7c" providerId="ADAL" clId="{2037635C-167F-4243-A753-6638D5FFCDA7}" dt="2021-08-30T14:09:14.454" v="13218" actId="20577"/>
          <ac:spMkLst>
            <pc:docMk/>
            <pc:sldMk cId="3780080534" sldId="431"/>
            <ac:spMk id="6" creationId="{B0144586-27C1-4D00-AA13-4130F009B6D5}"/>
          </ac:spMkLst>
        </pc:spChg>
        <pc:spChg chg="del">
          <ac:chgData name="Rémy" userId="e4ac60d0-478e-414d-9b14-86268c6f9b7c" providerId="ADAL" clId="{2037635C-167F-4243-A753-6638D5FFCDA7}" dt="2021-08-30T14:06:56.647" v="13009" actId="478"/>
          <ac:spMkLst>
            <pc:docMk/>
            <pc:sldMk cId="3780080534" sldId="431"/>
            <ac:spMk id="7" creationId="{6EFA347A-E7F5-42D5-A6D6-5A33BDE5E89F}"/>
          </ac:spMkLst>
        </pc:spChg>
        <pc:spChg chg="del">
          <ac:chgData name="Rémy" userId="e4ac60d0-478e-414d-9b14-86268c6f9b7c" providerId="ADAL" clId="{2037635C-167F-4243-A753-6638D5FFCDA7}" dt="2021-08-30T14:06:56.647" v="13009" actId="478"/>
          <ac:spMkLst>
            <pc:docMk/>
            <pc:sldMk cId="3780080534" sldId="431"/>
            <ac:spMk id="9" creationId="{A40C25AD-2041-4EED-88B7-E7A43A45A462}"/>
          </ac:spMkLst>
        </pc:spChg>
        <pc:spChg chg="del">
          <ac:chgData name="Rémy" userId="e4ac60d0-478e-414d-9b14-86268c6f9b7c" providerId="ADAL" clId="{2037635C-167F-4243-A753-6638D5FFCDA7}" dt="2021-08-30T14:06:56.647" v="13009" actId="478"/>
          <ac:spMkLst>
            <pc:docMk/>
            <pc:sldMk cId="3780080534" sldId="431"/>
            <ac:spMk id="10" creationId="{B1C652FF-8035-471E-A05B-AE1C221C1660}"/>
          </ac:spMkLst>
        </pc:spChg>
        <pc:spChg chg="mod">
          <ac:chgData name="Rémy" userId="e4ac60d0-478e-414d-9b14-86268c6f9b7c" providerId="ADAL" clId="{2037635C-167F-4243-A753-6638D5FFCDA7}" dt="2021-09-09T18:07:14.877" v="13559" actId="20577"/>
          <ac:spMkLst>
            <pc:docMk/>
            <pc:sldMk cId="3780080534" sldId="431"/>
            <ac:spMk id="13" creationId="{BBA86A5A-D9A0-4993-ADA4-4FCF67886730}"/>
          </ac:spMkLst>
        </pc:spChg>
        <pc:spChg chg="del">
          <ac:chgData name="Rémy" userId="e4ac60d0-478e-414d-9b14-86268c6f9b7c" providerId="ADAL" clId="{2037635C-167F-4243-A753-6638D5FFCDA7}" dt="2021-08-30T14:06:56.647" v="13009" actId="478"/>
          <ac:spMkLst>
            <pc:docMk/>
            <pc:sldMk cId="3780080534" sldId="431"/>
            <ac:spMk id="14" creationId="{31110512-76D2-4DE8-8B61-DC54E8849360}"/>
          </ac:spMkLst>
        </pc:spChg>
        <pc:grpChg chg="del">
          <ac:chgData name="Rémy" userId="e4ac60d0-478e-414d-9b14-86268c6f9b7c" providerId="ADAL" clId="{2037635C-167F-4243-A753-6638D5FFCDA7}" dt="2021-08-30T14:06:56.647" v="13009" actId="478"/>
          <ac:grpSpMkLst>
            <pc:docMk/>
            <pc:sldMk cId="3780080534" sldId="431"/>
            <ac:grpSpMk id="8" creationId="{C562EF97-DE81-4527-8FC4-06FB3BEAD3FC}"/>
          </ac:grpSpMkLst>
        </pc:grpChg>
      </pc:sldChg>
    </pc:docChg>
  </pc:docChgLst>
  <pc:docChgLst>
    <pc:chgData name="Rémy Bernard" userId="e4ac60d0-478e-414d-9b14-86268c6f9b7c" providerId="ADAL" clId="{18A28C0A-F180-4C1B-846F-21CAFEF6F8FD}"/>
    <pc:docChg chg="undo custSel delSld modSld modSection">
      <pc:chgData name="Rémy Bernard" userId="e4ac60d0-478e-414d-9b14-86268c6f9b7c" providerId="ADAL" clId="{18A28C0A-F180-4C1B-846F-21CAFEF6F8FD}" dt="2021-11-08T19:12:15.437" v="95"/>
      <pc:docMkLst>
        <pc:docMk/>
      </pc:docMkLst>
      <pc:sldChg chg="modAnim">
        <pc:chgData name="Rémy Bernard" userId="e4ac60d0-478e-414d-9b14-86268c6f9b7c" providerId="ADAL" clId="{18A28C0A-F180-4C1B-846F-21CAFEF6F8FD}" dt="2021-10-26T15:25:04.098" v="13"/>
        <pc:sldMkLst>
          <pc:docMk/>
          <pc:sldMk cId="2091829053" sldId="426"/>
        </pc:sldMkLst>
      </pc:sldChg>
      <pc:sldChg chg="addSp delSp modSp del mod modAnim">
        <pc:chgData name="Rémy Bernard" userId="e4ac60d0-478e-414d-9b14-86268c6f9b7c" providerId="ADAL" clId="{18A28C0A-F180-4C1B-846F-21CAFEF6F8FD}" dt="2021-10-26T17:29:45.074" v="70" actId="2696"/>
        <pc:sldMkLst>
          <pc:docMk/>
          <pc:sldMk cId="3394816761" sldId="429"/>
        </pc:sldMkLst>
        <pc:spChg chg="mod">
          <ac:chgData name="Rémy Bernard" userId="e4ac60d0-478e-414d-9b14-86268c6f9b7c" providerId="ADAL" clId="{18A28C0A-F180-4C1B-846F-21CAFEF6F8FD}" dt="2021-10-26T15:23:17.823" v="0" actId="164"/>
          <ac:spMkLst>
            <pc:docMk/>
            <pc:sldMk cId="3394816761" sldId="429"/>
            <ac:spMk id="3" creationId="{F56A5FC0-DBE1-4EBB-9AA0-B3D238360884}"/>
          </ac:spMkLst>
        </pc:spChg>
        <pc:spChg chg="mod">
          <ac:chgData name="Rémy Bernard" userId="e4ac60d0-478e-414d-9b14-86268c6f9b7c" providerId="ADAL" clId="{18A28C0A-F180-4C1B-846F-21CAFEF6F8FD}" dt="2021-10-26T15:23:17.823" v="0" actId="164"/>
          <ac:spMkLst>
            <pc:docMk/>
            <pc:sldMk cId="3394816761" sldId="429"/>
            <ac:spMk id="7" creationId="{FC63C5A7-E528-4D0D-BB24-35FE8BAD7B9C}"/>
          </ac:spMkLst>
        </pc:spChg>
        <pc:spChg chg="mod">
          <ac:chgData name="Rémy Bernard" userId="e4ac60d0-478e-414d-9b14-86268c6f9b7c" providerId="ADAL" clId="{18A28C0A-F180-4C1B-846F-21CAFEF6F8FD}" dt="2021-10-26T15:23:17.823" v="0" actId="164"/>
          <ac:spMkLst>
            <pc:docMk/>
            <pc:sldMk cId="3394816761" sldId="429"/>
            <ac:spMk id="8" creationId="{640974FE-29AD-428B-A731-87C781A045B9}"/>
          </ac:spMkLst>
        </pc:spChg>
        <pc:spChg chg="mod">
          <ac:chgData name="Rémy Bernard" userId="e4ac60d0-478e-414d-9b14-86268c6f9b7c" providerId="ADAL" clId="{18A28C0A-F180-4C1B-846F-21CAFEF6F8FD}" dt="2021-10-26T15:23:17.823" v="0" actId="164"/>
          <ac:spMkLst>
            <pc:docMk/>
            <pc:sldMk cId="3394816761" sldId="429"/>
            <ac:spMk id="9" creationId="{E1266201-6E7E-4317-A9F8-815E93F51455}"/>
          </ac:spMkLst>
        </pc:spChg>
        <pc:spChg chg="add mod ord">
          <ac:chgData name="Rémy Bernard" userId="e4ac60d0-478e-414d-9b14-86268c6f9b7c" providerId="ADAL" clId="{18A28C0A-F180-4C1B-846F-21CAFEF6F8FD}" dt="2021-10-26T17:27:39.152" v="37" actId="167"/>
          <ac:spMkLst>
            <pc:docMk/>
            <pc:sldMk cId="3394816761" sldId="429"/>
            <ac:spMk id="21" creationId="{08D7934A-8B4F-41AD-B8B9-5E594886F49D}"/>
          </ac:spMkLst>
        </pc:spChg>
        <pc:spChg chg="add del">
          <ac:chgData name="Rémy Bernard" userId="e4ac60d0-478e-414d-9b14-86268c6f9b7c" providerId="ADAL" clId="{18A28C0A-F180-4C1B-846F-21CAFEF6F8FD}" dt="2021-10-26T17:26:57.280" v="28" actId="22"/>
          <ac:spMkLst>
            <pc:docMk/>
            <pc:sldMk cId="3394816761" sldId="429"/>
            <ac:spMk id="42" creationId="{3AAFBDA1-0403-48B3-9E60-152AFE04EBBF}"/>
          </ac:spMkLst>
        </pc:spChg>
        <pc:grpChg chg="add mod">
          <ac:chgData name="Rémy Bernard" userId="e4ac60d0-478e-414d-9b14-86268c6f9b7c" providerId="ADAL" clId="{18A28C0A-F180-4C1B-846F-21CAFEF6F8FD}" dt="2021-10-26T15:23:17.823" v="0" actId="164"/>
          <ac:grpSpMkLst>
            <pc:docMk/>
            <pc:sldMk cId="3394816761" sldId="429"/>
            <ac:grpSpMk id="4" creationId="{85494DB7-0235-4DC1-AB85-9F48F83B9B8D}"/>
          </ac:grpSpMkLst>
        </pc:grpChg>
        <pc:grpChg chg="add mod">
          <ac:chgData name="Rémy Bernard" userId="e4ac60d0-478e-414d-9b14-86268c6f9b7c" providerId="ADAL" clId="{18A28C0A-F180-4C1B-846F-21CAFEF6F8FD}" dt="2021-10-26T17:26:46.019" v="25" actId="164"/>
          <ac:grpSpMkLst>
            <pc:docMk/>
            <pc:sldMk cId="3394816761" sldId="429"/>
            <ac:grpSpMk id="5" creationId="{F62A2608-479B-4C8B-9A7C-6DC15F734417}"/>
          </ac:grpSpMkLst>
        </pc:grpChg>
        <pc:grpChg chg="add mod">
          <ac:chgData name="Rémy Bernard" userId="e4ac60d0-478e-414d-9b14-86268c6f9b7c" providerId="ADAL" clId="{18A28C0A-F180-4C1B-846F-21CAFEF6F8FD}" dt="2021-10-26T15:24:12.517" v="6" actId="164"/>
          <ac:grpSpMkLst>
            <pc:docMk/>
            <pc:sldMk cId="3394816761" sldId="429"/>
            <ac:grpSpMk id="6" creationId="{D9F585A2-AE75-4A4B-BE07-B64B7EE0A222}"/>
          </ac:grpSpMkLst>
        </pc:grpChg>
        <pc:grpChg chg="add mod ord">
          <ac:chgData name="Rémy Bernard" userId="e4ac60d0-478e-414d-9b14-86268c6f9b7c" providerId="ADAL" clId="{18A28C0A-F180-4C1B-846F-21CAFEF6F8FD}" dt="2021-10-26T17:26:35.406" v="24" actId="167"/>
          <ac:grpSpMkLst>
            <pc:docMk/>
            <pc:sldMk cId="3394816761" sldId="429"/>
            <ac:grpSpMk id="10" creationId="{57149D57-665E-4012-BD9A-06A44BC50B22}"/>
          </ac:grpSpMkLst>
        </pc:grpChg>
        <pc:grpChg chg="mod">
          <ac:chgData name="Rémy Bernard" userId="e4ac60d0-478e-414d-9b14-86268c6f9b7c" providerId="ADAL" clId="{18A28C0A-F180-4C1B-846F-21CAFEF6F8FD}" dt="2021-10-26T15:23:17.823" v="0" actId="164"/>
          <ac:grpSpMkLst>
            <pc:docMk/>
            <pc:sldMk cId="3394816761" sldId="429"/>
            <ac:grpSpMk id="13" creationId="{C0CD0B18-BC95-43FC-80F9-0D705D1FB06F}"/>
          </ac:grpSpMkLst>
        </pc:grpChg>
        <pc:grpChg chg="mod">
          <ac:chgData name="Rémy Bernard" userId="e4ac60d0-478e-414d-9b14-86268c6f9b7c" providerId="ADAL" clId="{18A28C0A-F180-4C1B-846F-21CAFEF6F8FD}" dt="2021-10-26T15:23:17.823" v="0" actId="164"/>
          <ac:grpSpMkLst>
            <pc:docMk/>
            <pc:sldMk cId="3394816761" sldId="429"/>
            <ac:grpSpMk id="14" creationId="{8F760A4B-62D4-4015-B5BA-0DA8A58B73AA}"/>
          </ac:grpSpMkLst>
        </pc:grpChg>
        <pc:grpChg chg="mod">
          <ac:chgData name="Rémy Bernard" userId="e4ac60d0-478e-414d-9b14-86268c6f9b7c" providerId="ADAL" clId="{18A28C0A-F180-4C1B-846F-21CAFEF6F8FD}" dt="2021-10-26T15:23:17.823" v="0" actId="164"/>
          <ac:grpSpMkLst>
            <pc:docMk/>
            <pc:sldMk cId="3394816761" sldId="429"/>
            <ac:grpSpMk id="17" creationId="{1375F04F-430C-4A98-B73B-499E690756D2}"/>
          </ac:grpSpMkLst>
        </pc:grpChg>
        <pc:grpChg chg="add mod">
          <ac:chgData name="Rémy Bernard" userId="e4ac60d0-478e-414d-9b14-86268c6f9b7c" providerId="ADAL" clId="{18A28C0A-F180-4C1B-846F-21CAFEF6F8FD}" dt="2021-10-26T15:24:30.678" v="10" actId="164"/>
          <ac:grpSpMkLst>
            <pc:docMk/>
            <pc:sldMk cId="3394816761" sldId="429"/>
            <ac:grpSpMk id="20" creationId="{99B5CB05-EF58-4B34-9F94-D721ABE080A5}"/>
          </ac:grpSpMkLst>
        </pc:grpChg>
        <pc:grpChg chg="add mod">
          <ac:chgData name="Rémy Bernard" userId="e4ac60d0-478e-414d-9b14-86268c6f9b7c" providerId="ADAL" clId="{18A28C0A-F180-4C1B-846F-21CAFEF6F8FD}" dt="2021-10-26T17:26:46.019" v="25" actId="164"/>
          <ac:grpSpMkLst>
            <pc:docMk/>
            <pc:sldMk cId="3394816761" sldId="429"/>
            <ac:grpSpMk id="22" creationId="{62FA350A-B8AA-497D-BC0E-31425D431D39}"/>
          </ac:grpSpMkLst>
        </pc:grpChg>
        <pc:picChg chg="mod">
          <ac:chgData name="Rémy Bernard" userId="e4ac60d0-478e-414d-9b14-86268c6f9b7c" providerId="ADAL" clId="{18A28C0A-F180-4C1B-846F-21CAFEF6F8FD}" dt="2021-10-26T15:24:30.678" v="10" actId="164"/>
          <ac:picMkLst>
            <pc:docMk/>
            <pc:sldMk cId="3394816761" sldId="429"/>
            <ac:picMk id="50" creationId="{2235AB55-D262-422F-8645-8058C977546D}"/>
          </ac:picMkLst>
        </pc:picChg>
        <pc:picChg chg="add del mod ord">
          <ac:chgData name="Rémy Bernard" userId="e4ac60d0-478e-414d-9b14-86268c6f9b7c" providerId="ADAL" clId="{18A28C0A-F180-4C1B-846F-21CAFEF6F8FD}" dt="2021-10-26T17:27:36.177" v="36" actId="167"/>
          <ac:picMkLst>
            <pc:docMk/>
            <pc:sldMk cId="3394816761" sldId="429"/>
            <ac:picMk id="57" creationId="{B824BF43-F7A5-4AC2-84BF-EA5DF7E44108}"/>
          </ac:picMkLst>
        </pc:picChg>
        <pc:picChg chg="mod">
          <ac:chgData name="Rémy Bernard" userId="e4ac60d0-478e-414d-9b14-86268c6f9b7c" providerId="ADAL" clId="{18A28C0A-F180-4C1B-846F-21CAFEF6F8FD}" dt="2021-10-26T15:24:21.108" v="8" actId="164"/>
          <ac:picMkLst>
            <pc:docMk/>
            <pc:sldMk cId="3394816761" sldId="429"/>
            <ac:picMk id="59" creationId="{8A1D517B-428E-4027-B56E-7D2E6C9B8D76}"/>
          </ac:picMkLst>
        </pc:picChg>
        <pc:picChg chg="mod">
          <ac:chgData name="Rémy Bernard" userId="e4ac60d0-478e-414d-9b14-86268c6f9b7c" providerId="ADAL" clId="{18A28C0A-F180-4C1B-846F-21CAFEF6F8FD}" dt="2021-10-26T15:24:12.517" v="6" actId="164"/>
          <ac:picMkLst>
            <pc:docMk/>
            <pc:sldMk cId="3394816761" sldId="429"/>
            <ac:picMk id="63" creationId="{E71AFF21-86DD-4683-B6D5-728817728744}"/>
          </ac:picMkLst>
        </pc:picChg>
        <pc:picChg chg="mod">
          <ac:chgData name="Rémy Bernard" userId="e4ac60d0-478e-414d-9b14-86268c6f9b7c" providerId="ADAL" clId="{18A28C0A-F180-4C1B-846F-21CAFEF6F8FD}" dt="2021-10-26T15:23:52.993" v="4" actId="164"/>
          <ac:picMkLst>
            <pc:docMk/>
            <pc:sldMk cId="3394816761" sldId="429"/>
            <ac:picMk id="67" creationId="{EC467F38-18B5-42C9-B2D4-E89D213A4956}"/>
          </ac:picMkLst>
        </pc:picChg>
        <pc:picChg chg="mod">
          <ac:chgData name="Rémy Bernard" userId="e4ac60d0-478e-414d-9b14-86268c6f9b7c" providerId="ADAL" clId="{18A28C0A-F180-4C1B-846F-21CAFEF6F8FD}" dt="2021-10-26T15:24:12.517" v="6" actId="164"/>
          <ac:picMkLst>
            <pc:docMk/>
            <pc:sldMk cId="3394816761" sldId="429"/>
            <ac:picMk id="69" creationId="{04269525-FD46-48EE-92F3-3500633409C4}"/>
          </ac:picMkLst>
        </pc:picChg>
        <pc:picChg chg="mod">
          <ac:chgData name="Rémy Bernard" userId="e4ac60d0-478e-414d-9b14-86268c6f9b7c" providerId="ADAL" clId="{18A28C0A-F180-4C1B-846F-21CAFEF6F8FD}" dt="2021-10-26T15:24:21.108" v="8" actId="164"/>
          <ac:picMkLst>
            <pc:docMk/>
            <pc:sldMk cId="3394816761" sldId="429"/>
            <ac:picMk id="71" creationId="{FFC1E375-D6DC-41F1-9DBE-D8DDE8762C29}"/>
          </ac:picMkLst>
        </pc:picChg>
        <pc:picChg chg="mod">
          <ac:chgData name="Rémy Bernard" userId="e4ac60d0-478e-414d-9b14-86268c6f9b7c" providerId="ADAL" clId="{18A28C0A-F180-4C1B-846F-21CAFEF6F8FD}" dt="2021-10-26T15:24:30.678" v="10" actId="164"/>
          <ac:picMkLst>
            <pc:docMk/>
            <pc:sldMk cId="3394816761" sldId="429"/>
            <ac:picMk id="75" creationId="{FE40FD75-1EB7-4667-AA08-2982804E4678}"/>
          </ac:picMkLst>
        </pc:picChg>
        <pc:picChg chg="mod">
          <ac:chgData name="Rémy Bernard" userId="e4ac60d0-478e-414d-9b14-86268c6f9b7c" providerId="ADAL" clId="{18A28C0A-F180-4C1B-846F-21CAFEF6F8FD}" dt="2021-10-26T15:23:52.993" v="4" actId="164"/>
          <ac:picMkLst>
            <pc:docMk/>
            <pc:sldMk cId="3394816761" sldId="429"/>
            <ac:picMk id="77" creationId="{CBA1C8D5-2BAD-4357-9CBD-6DE88CB6DC8F}"/>
          </ac:picMkLst>
        </pc:picChg>
      </pc:sldChg>
      <pc:sldChg chg="del">
        <pc:chgData name="Rémy Bernard" userId="e4ac60d0-478e-414d-9b14-86268c6f9b7c" providerId="ADAL" clId="{18A28C0A-F180-4C1B-846F-21CAFEF6F8FD}" dt="2021-11-03T19:44:53.861" v="86" actId="2696"/>
        <pc:sldMkLst>
          <pc:docMk/>
          <pc:sldMk cId="2636542631" sldId="432"/>
        </pc:sldMkLst>
      </pc:sldChg>
      <pc:sldChg chg="addSp delSp modSp modAnim">
        <pc:chgData name="Rémy Bernard" userId="e4ac60d0-478e-414d-9b14-86268c6f9b7c" providerId="ADAL" clId="{18A28C0A-F180-4C1B-846F-21CAFEF6F8FD}" dt="2021-10-26T17:38:08.782" v="74"/>
        <pc:sldMkLst>
          <pc:docMk/>
          <pc:sldMk cId="250891465" sldId="433"/>
        </pc:sldMkLst>
        <pc:spChg chg="mod topLvl">
          <ac:chgData name="Rémy Bernard" userId="e4ac60d0-478e-414d-9b14-86268c6f9b7c" providerId="ADAL" clId="{18A28C0A-F180-4C1B-846F-21CAFEF6F8FD}" dt="2021-10-26T17:37:58.443" v="73" actId="165"/>
          <ac:spMkLst>
            <pc:docMk/>
            <pc:sldMk cId="250891465" sldId="433"/>
            <ac:spMk id="7" creationId="{E560CC77-65A9-435F-B862-CD531632DE42}"/>
          </ac:spMkLst>
        </pc:spChg>
        <pc:grpChg chg="add del mod">
          <ac:chgData name="Rémy Bernard" userId="e4ac60d0-478e-414d-9b14-86268c6f9b7c" providerId="ADAL" clId="{18A28C0A-F180-4C1B-846F-21CAFEF6F8FD}" dt="2021-10-26T17:37:58.443" v="73" actId="165"/>
          <ac:grpSpMkLst>
            <pc:docMk/>
            <pc:sldMk cId="250891465" sldId="433"/>
            <ac:grpSpMk id="3" creationId="{00000000-0000-0000-0000-000000000000}"/>
          </ac:grpSpMkLst>
        </pc:grpChg>
        <pc:cxnChg chg="mod topLvl">
          <ac:chgData name="Rémy Bernard" userId="e4ac60d0-478e-414d-9b14-86268c6f9b7c" providerId="ADAL" clId="{18A28C0A-F180-4C1B-846F-21CAFEF6F8FD}" dt="2021-10-26T17:37:58.443" v="73" actId="165"/>
          <ac:cxnSpMkLst>
            <pc:docMk/>
            <pc:sldMk cId="250891465" sldId="433"/>
            <ac:cxnSpMk id="8" creationId="{32A1F634-F111-448A-811F-E48D73992B00}"/>
          </ac:cxnSpMkLst>
        </pc:cxnChg>
      </pc:sldChg>
      <pc:sldChg chg="addSp modSp">
        <pc:chgData name="Rémy Bernard" userId="e4ac60d0-478e-414d-9b14-86268c6f9b7c" providerId="ADAL" clId="{18A28C0A-F180-4C1B-846F-21CAFEF6F8FD}" dt="2021-10-26T15:25:15.904" v="14"/>
        <pc:sldMkLst>
          <pc:docMk/>
          <pc:sldMk cId="69098850" sldId="436"/>
        </pc:sldMkLst>
        <pc:spChg chg="add mod">
          <ac:chgData name="Rémy Bernard" userId="e4ac60d0-478e-414d-9b14-86268c6f9b7c" providerId="ADAL" clId="{18A28C0A-F180-4C1B-846F-21CAFEF6F8FD}" dt="2021-10-26T15:25:15.904" v="14"/>
          <ac:spMkLst>
            <pc:docMk/>
            <pc:sldMk cId="69098850" sldId="436"/>
            <ac:spMk id="27" creationId="{392C328A-49C6-4C2E-B883-A952BD119B47}"/>
          </ac:spMkLst>
        </pc:spChg>
      </pc:sldChg>
      <pc:sldChg chg="addSp delSp modSp mod delAnim modAnim">
        <pc:chgData name="Rémy Bernard" userId="e4ac60d0-478e-414d-9b14-86268c6f9b7c" providerId="ADAL" clId="{18A28C0A-F180-4C1B-846F-21CAFEF6F8FD}" dt="2021-11-08T19:12:15.437" v="95"/>
        <pc:sldMkLst>
          <pc:docMk/>
          <pc:sldMk cId="1692568087" sldId="439"/>
        </pc:sldMkLst>
        <pc:spChg chg="mod">
          <ac:chgData name="Rémy Bernard" userId="e4ac60d0-478e-414d-9b14-86268c6f9b7c" providerId="ADAL" clId="{18A28C0A-F180-4C1B-846F-21CAFEF6F8FD}" dt="2021-10-26T17:28:11.843" v="38"/>
          <ac:spMkLst>
            <pc:docMk/>
            <pc:sldMk cId="1692568087" sldId="439"/>
            <ac:spMk id="3" creationId="{F56A5FC0-DBE1-4EBB-9AA0-B3D238360884}"/>
          </ac:spMkLst>
        </pc:spChg>
        <pc:spChg chg="mod">
          <ac:chgData name="Rémy Bernard" userId="e4ac60d0-478e-414d-9b14-86268c6f9b7c" providerId="ADAL" clId="{18A28C0A-F180-4C1B-846F-21CAFEF6F8FD}" dt="2021-10-26T17:28:41.006" v="39"/>
          <ac:spMkLst>
            <pc:docMk/>
            <pc:sldMk cId="1692568087" sldId="439"/>
            <ac:spMk id="7" creationId="{FC63C5A7-E528-4D0D-BB24-35FE8BAD7B9C}"/>
          </ac:spMkLst>
        </pc:spChg>
        <pc:spChg chg="mod">
          <ac:chgData name="Rémy Bernard" userId="e4ac60d0-478e-414d-9b14-86268c6f9b7c" providerId="ADAL" clId="{18A28C0A-F180-4C1B-846F-21CAFEF6F8FD}" dt="2021-10-26T17:28:51.065" v="43" actId="20577"/>
          <ac:spMkLst>
            <pc:docMk/>
            <pc:sldMk cId="1692568087" sldId="439"/>
            <ac:spMk id="8" creationId="{640974FE-29AD-428B-A731-87C781A045B9}"/>
          </ac:spMkLst>
        </pc:spChg>
        <pc:spChg chg="mod">
          <ac:chgData name="Rémy Bernard" userId="e4ac60d0-478e-414d-9b14-86268c6f9b7c" providerId="ADAL" clId="{18A28C0A-F180-4C1B-846F-21CAFEF6F8FD}" dt="2021-10-26T17:28:54.783" v="48" actId="6549"/>
          <ac:spMkLst>
            <pc:docMk/>
            <pc:sldMk cId="1692568087" sldId="439"/>
            <ac:spMk id="9" creationId="{E1266201-6E7E-4317-A9F8-815E93F51455}"/>
          </ac:spMkLst>
        </pc:spChg>
        <pc:spChg chg="mod">
          <ac:chgData name="Rémy Bernard" userId="e4ac60d0-478e-414d-9b14-86268c6f9b7c" providerId="ADAL" clId="{18A28C0A-F180-4C1B-846F-21CAFEF6F8FD}" dt="2021-10-26T17:28:48.430" v="40"/>
          <ac:spMkLst>
            <pc:docMk/>
            <pc:sldMk cId="1692568087" sldId="439"/>
            <ac:spMk id="11" creationId="{6646D81D-6F8C-49C6-88F2-320375AF3D5D}"/>
          </ac:spMkLst>
        </pc:spChg>
        <pc:spChg chg="mod">
          <ac:chgData name="Rémy Bernard" userId="e4ac60d0-478e-414d-9b14-86268c6f9b7c" providerId="ADAL" clId="{18A28C0A-F180-4C1B-846F-21CAFEF6F8FD}" dt="2021-10-26T17:29:17.921" v="67"/>
          <ac:spMkLst>
            <pc:docMk/>
            <pc:sldMk cId="1692568087" sldId="439"/>
            <ac:spMk id="12" creationId="{95B4D438-2AA5-49BE-AB9E-ACDCF451DA9B}"/>
          </ac:spMkLst>
        </pc:spChg>
        <pc:spChg chg="mod">
          <ac:chgData name="Rémy Bernard" userId="e4ac60d0-478e-414d-9b14-86268c6f9b7c" providerId="ADAL" clId="{18A28C0A-F180-4C1B-846F-21CAFEF6F8FD}" dt="2021-10-26T17:29:04.161" v="66" actId="20577"/>
          <ac:spMkLst>
            <pc:docMk/>
            <pc:sldMk cId="1692568087" sldId="439"/>
            <ac:spMk id="15" creationId="{0FF4CF29-5D0A-471C-A30C-3272CD97AF50}"/>
          </ac:spMkLst>
        </pc:spChg>
        <pc:spChg chg="mod">
          <ac:chgData name="Rémy Bernard" userId="e4ac60d0-478e-414d-9b14-86268c6f9b7c" providerId="ADAL" clId="{18A28C0A-F180-4C1B-846F-21CAFEF6F8FD}" dt="2021-10-26T17:29:24.835" v="69"/>
          <ac:spMkLst>
            <pc:docMk/>
            <pc:sldMk cId="1692568087" sldId="439"/>
            <ac:spMk id="16" creationId="{BB74045B-249C-4F19-8C89-AFC0206B2E49}"/>
          </ac:spMkLst>
        </pc:spChg>
        <pc:spChg chg="mod">
          <ac:chgData name="Rémy Bernard" userId="e4ac60d0-478e-414d-9b14-86268c6f9b7c" providerId="ADAL" clId="{18A28C0A-F180-4C1B-846F-21CAFEF6F8FD}" dt="2021-10-26T17:29:00.823" v="60" actId="6549"/>
          <ac:spMkLst>
            <pc:docMk/>
            <pc:sldMk cId="1692568087" sldId="439"/>
            <ac:spMk id="18" creationId="{356A5831-9683-4147-88BA-4FE5D2C66F8B}"/>
          </ac:spMkLst>
        </pc:spChg>
        <pc:spChg chg="mod">
          <ac:chgData name="Rémy Bernard" userId="e4ac60d0-478e-414d-9b14-86268c6f9b7c" providerId="ADAL" clId="{18A28C0A-F180-4C1B-846F-21CAFEF6F8FD}" dt="2021-10-26T17:29:21.184" v="68"/>
          <ac:spMkLst>
            <pc:docMk/>
            <pc:sldMk cId="1692568087" sldId="439"/>
            <ac:spMk id="19" creationId="{5406A724-6D90-433B-8E6B-2646C249BF9D}"/>
          </ac:spMkLst>
        </pc:spChg>
        <pc:grpChg chg="add mod">
          <ac:chgData name="Rémy Bernard" userId="e4ac60d0-478e-414d-9b14-86268c6f9b7c" providerId="ADAL" clId="{18A28C0A-F180-4C1B-846F-21CAFEF6F8FD}" dt="2021-10-29T15:35:39.392" v="83" actId="164"/>
          <ac:grpSpMkLst>
            <pc:docMk/>
            <pc:sldMk cId="1692568087" sldId="439"/>
            <ac:grpSpMk id="6" creationId="{D1F27A8C-7B65-45DA-90D2-C6A80C8EBDA3}"/>
          </ac:grpSpMkLst>
        </pc:grpChg>
        <pc:grpChg chg="del">
          <ac:chgData name="Rémy Bernard" userId="e4ac60d0-478e-414d-9b14-86268c6f9b7c" providerId="ADAL" clId="{18A28C0A-F180-4C1B-846F-21CAFEF6F8FD}" dt="2021-11-08T19:12:00.607" v="91" actId="478"/>
          <ac:grpSpMkLst>
            <pc:docMk/>
            <pc:sldMk cId="1692568087" sldId="439"/>
            <ac:grpSpMk id="20" creationId="{096A2317-FF40-4030-A089-12156F4B07D1}"/>
          </ac:grpSpMkLst>
        </pc:grpChg>
        <pc:grpChg chg="add mod">
          <ac:chgData name="Rémy Bernard" userId="e4ac60d0-478e-414d-9b14-86268c6f9b7c" providerId="ADAL" clId="{18A28C0A-F180-4C1B-846F-21CAFEF6F8FD}" dt="2021-11-08T19:12:09.657" v="93" actId="164"/>
          <ac:grpSpMkLst>
            <pc:docMk/>
            <pc:sldMk cId="1692568087" sldId="439"/>
            <ac:grpSpMk id="21" creationId="{3A5B3DD8-4429-45D0-BB81-914AD4C08BCE}"/>
          </ac:grpSpMkLst>
        </pc:grpChg>
        <pc:grpChg chg="del">
          <ac:chgData name="Rémy Bernard" userId="e4ac60d0-478e-414d-9b14-86268c6f9b7c" providerId="ADAL" clId="{18A28C0A-F180-4C1B-846F-21CAFEF6F8FD}" dt="2021-10-29T15:35:32.410" v="80" actId="165"/>
          <ac:grpSpMkLst>
            <pc:docMk/>
            <pc:sldMk cId="1692568087" sldId="439"/>
            <ac:grpSpMk id="21" creationId="{B39FA62A-91C9-4183-AE0B-0D18F0D714EE}"/>
          </ac:grpSpMkLst>
        </pc:grpChg>
        <pc:picChg chg="add mod">
          <ac:chgData name="Rémy Bernard" userId="e4ac60d0-478e-414d-9b14-86268c6f9b7c" providerId="ADAL" clId="{18A28C0A-F180-4C1B-846F-21CAFEF6F8FD}" dt="2021-10-29T15:36:32.969" v="85" actId="14100"/>
          <ac:picMkLst>
            <pc:docMk/>
            <pc:sldMk cId="1692568087" sldId="439"/>
            <ac:picMk id="39" creationId="{C85C2910-18C5-4D03-AC95-D6AEE28ADFAC}"/>
          </ac:picMkLst>
        </pc:picChg>
        <pc:picChg chg="add mod">
          <ac:chgData name="Rémy Bernard" userId="e4ac60d0-478e-414d-9b14-86268c6f9b7c" providerId="ADAL" clId="{18A28C0A-F180-4C1B-846F-21CAFEF6F8FD}" dt="2021-10-29T15:35:39.392" v="83" actId="164"/>
          <ac:picMkLst>
            <pc:docMk/>
            <pc:sldMk cId="1692568087" sldId="439"/>
            <ac:picMk id="40" creationId="{E6A23831-3981-436C-9727-C5F10B836A50}"/>
          </ac:picMkLst>
        </pc:picChg>
        <pc:picChg chg="add mod">
          <ac:chgData name="Rémy Bernard" userId="e4ac60d0-478e-414d-9b14-86268c6f9b7c" providerId="ADAL" clId="{18A28C0A-F180-4C1B-846F-21CAFEF6F8FD}" dt="2021-11-08T19:11:51.172" v="88"/>
          <ac:picMkLst>
            <pc:docMk/>
            <pc:sldMk cId="1692568087" sldId="439"/>
            <ac:picMk id="42" creationId="{82E32A19-9967-430B-808A-53F5979F7A9A}"/>
          </ac:picMkLst>
        </pc:picChg>
        <pc:picChg chg="add mod">
          <ac:chgData name="Rémy Bernard" userId="e4ac60d0-478e-414d-9b14-86268c6f9b7c" providerId="ADAL" clId="{18A28C0A-F180-4C1B-846F-21CAFEF6F8FD}" dt="2021-11-08T19:12:09.657" v="93" actId="164"/>
          <ac:picMkLst>
            <pc:docMk/>
            <pc:sldMk cId="1692568087" sldId="439"/>
            <ac:picMk id="44" creationId="{14A4DDE3-6CCC-4721-83D4-150492428198}"/>
          </ac:picMkLst>
        </pc:picChg>
        <pc:picChg chg="mod topLvl">
          <ac:chgData name="Rémy Bernard" userId="e4ac60d0-478e-414d-9b14-86268c6f9b7c" providerId="ADAL" clId="{18A28C0A-F180-4C1B-846F-21CAFEF6F8FD}" dt="2021-10-29T15:35:39.392" v="83" actId="164"/>
          <ac:picMkLst>
            <pc:docMk/>
            <pc:sldMk cId="1692568087" sldId="439"/>
            <ac:picMk id="50" creationId="{2235AB55-D262-422F-8645-8058C977546D}"/>
          </ac:picMkLst>
        </pc:picChg>
        <pc:picChg chg="del">
          <ac:chgData name="Rémy Bernard" userId="e4ac60d0-478e-414d-9b14-86268c6f9b7c" providerId="ADAL" clId="{18A28C0A-F180-4C1B-846F-21CAFEF6F8FD}" dt="2021-11-08T19:11:50.946" v="87" actId="478"/>
          <ac:picMkLst>
            <pc:docMk/>
            <pc:sldMk cId="1692568087" sldId="439"/>
            <ac:picMk id="57" creationId="{B824BF43-F7A5-4AC2-84BF-EA5DF7E44108}"/>
          </ac:picMkLst>
        </pc:picChg>
        <pc:picChg chg="del topLvl">
          <ac:chgData name="Rémy Bernard" userId="e4ac60d0-478e-414d-9b14-86268c6f9b7c" providerId="ADAL" clId="{18A28C0A-F180-4C1B-846F-21CAFEF6F8FD}" dt="2021-11-08T19:12:00.607" v="91" actId="478"/>
          <ac:picMkLst>
            <pc:docMk/>
            <pc:sldMk cId="1692568087" sldId="439"/>
            <ac:picMk id="59" creationId="{8A1D517B-428E-4027-B56E-7D2E6C9B8D76}"/>
          </ac:picMkLst>
        </pc:picChg>
        <pc:picChg chg="del">
          <ac:chgData name="Rémy Bernard" userId="e4ac60d0-478e-414d-9b14-86268c6f9b7c" providerId="ADAL" clId="{18A28C0A-F180-4C1B-846F-21CAFEF6F8FD}" dt="2021-10-29T15:34:55.642" v="75" actId="478"/>
          <ac:picMkLst>
            <pc:docMk/>
            <pc:sldMk cId="1692568087" sldId="439"/>
            <ac:picMk id="67" creationId="{EC467F38-18B5-42C9-B2D4-E89D213A4956}"/>
          </ac:picMkLst>
        </pc:picChg>
        <pc:picChg chg="mod topLvl">
          <ac:chgData name="Rémy Bernard" userId="e4ac60d0-478e-414d-9b14-86268c6f9b7c" providerId="ADAL" clId="{18A28C0A-F180-4C1B-846F-21CAFEF6F8FD}" dt="2021-11-08T19:12:09.657" v="93" actId="164"/>
          <ac:picMkLst>
            <pc:docMk/>
            <pc:sldMk cId="1692568087" sldId="439"/>
            <ac:picMk id="71" creationId="{FFC1E375-D6DC-41F1-9DBE-D8DDE8762C29}"/>
          </ac:picMkLst>
        </pc:picChg>
        <pc:picChg chg="del mod topLvl">
          <ac:chgData name="Rémy Bernard" userId="e4ac60d0-478e-414d-9b14-86268c6f9b7c" providerId="ADAL" clId="{18A28C0A-F180-4C1B-846F-21CAFEF6F8FD}" dt="2021-10-29T15:35:34.512" v="81" actId="478"/>
          <ac:picMkLst>
            <pc:docMk/>
            <pc:sldMk cId="1692568087" sldId="439"/>
            <ac:picMk id="75" creationId="{FE40FD75-1EB7-4667-AA08-2982804E4678}"/>
          </ac:picMkLst>
        </pc:picChg>
      </pc:sldChg>
    </pc:docChg>
  </pc:docChgLst>
  <pc:docChgLst>
    <pc:chgData name="Rémy Bernard" userId="e4ac60d0-478e-414d-9b14-86268c6f9b7c" providerId="ADAL" clId="{F68417ED-EDE8-4EC8-85DD-8C4480F0B56C}"/>
    <pc:docChg chg="undo custSel modSld sldOrd">
      <pc:chgData name="Rémy Bernard" userId="e4ac60d0-478e-414d-9b14-86268c6f9b7c" providerId="ADAL" clId="{F68417ED-EDE8-4EC8-85DD-8C4480F0B56C}" dt="2021-10-18T14:22:21.452" v="575"/>
      <pc:docMkLst>
        <pc:docMk/>
      </pc:docMkLst>
      <pc:sldChg chg="modAnim">
        <pc:chgData name="Rémy Bernard" userId="e4ac60d0-478e-414d-9b14-86268c6f9b7c" providerId="ADAL" clId="{F68417ED-EDE8-4EC8-85DD-8C4480F0B56C}" dt="2021-10-14T13:49:09.286" v="4"/>
        <pc:sldMkLst>
          <pc:docMk/>
          <pc:sldMk cId="1878173980" sldId="382"/>
        </pc:sldMkLst>
      </pc:sldChg>
      <pc:sldChg chg="modAnim">
        <pc:chgData name="Rémy Bernard" userId="e4ac60d0-478e-414d-9b14-86268c6f9b7c" providerId="ADAL" clId="{F68417ED-EDE8-4EC8-85DD-8C4480F0B56C}" dt="2021-10-14T16:49:43.323" v="7"/>
        <pc:sldMkLst>
          <pc:docMk/>
          <pc:sldMk cId="2091829053" sldId="426"/>
        </pc:sldMkLst>
      </pc:sldChg>
      <pc:sldChg chg="addSp delSp modSp mod">
        <pc:chgData name="Rémy Bernard" userId="e4ac60d0-478e-414d-9b14-86268c6f9b7c" providerId="ADAL" clId="{F68417ED-EDE8-4EC8-85DD-8C4480F0B56C}" dt="2021-10-14T16:57:57.858" v="157" actId="1076"/>
        <pc:sldMkLst>
          <pc:docMk/>
          <pc:sldMk cId="2876494392" sldId="428"/>
        </pc:sldMkLst>
        <pc:spChg chg="del mod">
          <ac:chgData name="Rémy Bernard" userId="e4ac60d0-478e-414d-9b14-86268c6f9b7c" providerId="ADAL" clId="{F68417ED-EDE8-4EC8-85DD-8C4480F0B56C}" dt="2021-10-14T16:56:50.540" v="143" actId="478"/>
          <ac:spMkLst>
            <pc:docMk/>
            <pc:sldMk cId="2876494392" sldId="428"/>
            <ac:spMk id="3" creationId="{00000000-0000-0000-0000-000000000000}"/>
          </ac:spMkLst>
        </pc:spChg>
        <pc:spChg chg="add mod">
          <ac:chgData name="Rémy Bernard" userId="e4ac60d0-478e-414d-9b14-86268c6f9b7c" providerId="ADAL" clId="{F68417ED-EDE8-4EC8-85DD-8C4480F0B56C}" dt="2021-10-14T16:56:27.812" v="136" actId="207"/>
          <ac:spMkLst>
            <pc:docMk/>
            <pc:sldMk cId="2876494392" sldId="428"/>
            <ac:spMk id="7" creationId="{3834922E-3B78-499B-B005-5238EC26B6F3}"/>
          </ac:spMkLst>
        </pc:spChg>
        <pc:spChg chg="mod topLvl">
          <ac:chgData name="Rémy Bernard" userId="e4ac60d0-478e-414d-9b14-86268c6f9b7c" providerId="ADAL" clId="{F68417ED-EDE8-4EC8-85DD-8C4480F0B56C}" dt="2021-10-14T16:56:35.012" v="138" actId="207"/>
          <ac:spMkLst>
            <pc:docMk/>
            <pc:sldMk cId="2876494392" sldId="428"/>
            <ac:spMk id="11" creationId="{CC94C29A-B9F9-41FB-919C-C50790151C36}"/>
          </ac:spMkLst>
        </pc:spChg>
        <pc:spChg chg="add mod">
          <ac:chgData name="Rémy Bernard" userId="e4ac60d0-478e-414d-9b14-86268c6f9b7c" providerId="ADAL" clId="{F68417ED-EDE8-4EC8-85DD-8C4480F0B56C}" dt="2021-10-14T16:56:41.027" v="140" actId="207"/>
          <ac:spMkLst>
            <pc:docMk/>
            <pc:sldMk cId="2876494392" sldId="428"/>
            <ac:spMk id="13" creationId="{D8BD2658-108B-4F8B-A043-D0254AE1CFB4}"/>
          </ac:spMkLst>
        </pc:spChg>
        <pc:spChg chg="add mod">
          <ac:chgData name="Rémy Bernard" userId="e4ac60d0-478e-414d-9b14-86268c6f9b7c" providerId="ADAL" clId="{F68417ED-EDE8-4EC8-85DD-8C4480F0B56C}" dt="2021-10-14T16:56:48.943" v="142" actId="207"/>
          <ac:spMkLst>
            <pc:docMk/>
            <pc:sldMk cId="2876494392" sldId="428"/>
            <ac:spMk id="15" creationId="{D8858931-70CC-4037-A5BD-11F2A2229604}"/>
          </ac:spMkLst>
        </pc:spChg>
        <pc:spChg chg="add del mod">
          <ac:chgData name="Rémy Bernard" userId="e4ac60d0-478e-414d-9b14-86268c6f9b7c" providerId="ADAL" clId="{F68417ED-EDE8-4EC8-85DD-8C4480F0B56C}" dt="2021-10-14T16:57:47.589" v="155" actId="478"/>
          <ac:spMkLst>
            <pc:docMk/>
            <pc:sldMk cId="2876494392" sldId="428"/>
            <ac:spMk id="19" creationId="{80B15511-B578-479B-A270-08F6A0E59FAC}"/>
          </ac:spMkLst>
        </pc:spChg>
        <pc:spChg chg="add del mod">
          <ac:chgData name="Rémy Bernard" userId="e4ac60d0-478e-414d-9b14-86268c6f9b7c" providerId="ADAL" clId="{F68417ED-EDE8-4EC8-85DD-8C4480F0B56C}" dt="2021-10-14T16:57:47.589" v="155" actId="478"/>
          <ac:spMkLst>
            <pc:docMk/>
            <pc:sldMk cId="2876494392" sldId="428"/>
            <ac:spMk id="20" creationId="{E4937744-D061-4169-8DD4-D06C25571C8B}"/>
          </ac:spMkLst>
        </pc:spChg>
        <pc:spChg chg="add del mod">
          <ac:chgData name="Rémy Bernard" userId="e4ac60d0-478e-414d-9b14-86268c6f9b7c" providerId="ADAL" clId="{F68417ED-EDE8-4EC8-85DD-8C4480F0B56C}" dt="2021-10-14T16:57:47.589" v="155" actId="478"/>
          <ac:spMkLst>
            <pc:docMk/>
            <pc:sldMk cId="2876494392" sldId="428"/>
            <ac:spMk id="21" creationId="{AA58B979-C3A8-46EE-8015-12026FA8275C}"/>
          </ac:spMkLst>
        </pc:spChg>
        <pc:spChg chg="add del mod">
          <ac:chgData name="Rémy Bernard" userId="e4ac60d0-478e-414d-9b14-86268c6f9b7c" providerId="ADAL" clId="{F68417ED-EDE8-4EC8-85DD-8C4480F0B56C}" dt="2021-10-14T16:57:47.589" v="155" actId="478"/>
          <ac:spMkLst>
            <pc:docMk/>
            <pc:sldMk cId="2876494392" sldId="428"/>
            <ac:spMk id="22" creationId="{84FDD566-9A1C-4E89-91D4-C9E1C4DAF5EE}"/>
          </ac:spMkLst>
        </pc:spChg>
        <pc:grpChg chg="add mod">
          <ac:chgData name="Rémy Bernard" userId="e4ac60d0-478e-414d-9b14-86268c6f9b7c" providerId="ADAL" clId="{F68417ED-EDE8-4EC8-85DD-8C4480F0B56C}" dt="2021-10-14T16:54:19.056" v="54" actId="164"/>
          <ac:grpSpMkLst>
            <pc:docMk/>
            <pc:sldMk cId="2876494392" sldId="428"/>
            <ac:grpSpMk id="8" creationId="{28855272-1C4C-41D8-A4C1-31FD0FB5E2EB}"/>
          </ac:grpSpMkLst>
        </pc:grpChg>
        <pc:grpChg chg="add del mod">
          <ac:chgData name="Rémy Bernard" userId="e4ac60d0-478e-414d-9b14-86268c6f9b7c" providerId="ADAL" clId="{F68417ED-EDE8-4EC8-85DD-8C4480F0B56C}" dt="2021-10-14T16:54:33.190" v="58" actId="165"/>
          <ac:grpSpMkLst>
            <pc:docMk/>
            <pc:sldMk cId="2876494392" sldId="428"/>
            <ac:grpSpMk id="9" creationId="{65778B94-4D00-4CA1-9183-80AFDDDA8A3E}"/>
          </ac:grpSpMkLst>
        </pc:grpChg>
        <pc:grpChg chg="add mod">
          <ac:chgData name="Rémy Bernard" userId="e4ac60d0-478e-414d-9b14-86268c6f9b7c" providerId="ADAL" clId="{F68417ED-EDE8-4EC8-85DD-8C4480F0B56C}" dt="2021-10-14T16:57:53.734" v="156" actId="1076"/>
          <ac:grpSpMkLst>
            <pc:docMk/>
            <pc:sldMk cId="2876494392" sldId="428"/>
            <ac:grpSpMk id="16" creationId="{72BC93FC-5415-4823-B8CD-109745DF540A}"/>
          </ac:grpSpMkLst>
        </pc:grpChg>
        <pc:grpChg chg="add mod">
          <ac:chgData name="Rémy Bernard" userId="e4ac60d0-478e-414d-9b14-86268c6f9b7c" providerId="ADAL" clId="{F68417ED-EDE8-4EC8-85DD-8C4480F0B56C}" dt="2021-10-14T16:57:53.734" v="156" actId="1076"/>
          <ac:grpSpMkLst>
            <pc:docMk/>
            <pc:sldMk cId="2876494392" sldId="428"/>
            <ac:grpSpMk id="17" creationId="{85A9E004-AE64-4134-9307-36691E47C32A}"/>
          </ac:grpSpMkLst>
        </pc:grpChg>
        <pc:grpChg chg="add mod">
          <ac:chgData name="Rémy Bernard" userId="e4ac60d0-478e-414d-9b14-86268c6f9b7c" providerId="ADAL" clId="{F68417ED-EDE8-4EC8-85DD-8C4480F0B56C}" dt="2021-10-14T16:57:57.858" v="157" actId="1076"/>
          <ac:grpSpMkLst>
            <pc:docMk/>
            <pc:sldMk cId="2876494392" sldId="428"/>
            <ac:grpSpMk id="18" creationId="{FC4FA30B-BCA7-4065-B52C-BE123C2B7447}"/>
          </ac:grpSpMkLst>
        </pc:grpChg>
        <pc:picChg chg="add mod">
          <ac:chgData name="Rémy Bernard" userId="e4ac60d0-478e-414d-9b14-86268c6f9b7c" providerId="ADAL" clId="{F68417ED-EDE8-4EC8-85DD-8C4480F0B56C}" dt="2021-10-14T16:54:19.056" v="54" actId="164"/>
          <ac:picMkLst>
            <pc:docMk/>
            <pc:sldMk cId="2876494392" sldId="428"/>
            <ac:picMk id="5" creationId="{B6441FCB-1C03-4BF0-9441-1683D96D1E4B}"/>
          </ac:picMkLst>
        </pc:picChg>
        <pc:picChg chg="mod topLvl">
          <ac:chgData name="Rémy Bernard" userId="e4ac60d0-478e-414d-9b14-86268c6f9b7c" providerId="ADAL" clId="{F68417ED-EDE8-4EC8-85DD-8C4480F0B56C}" dt="2021-10-14T16:55:55.873" v="131" actId="164"/>
          <ac:picMkLst>
            <pc:docMk/>
            <pc:sldMk cId="2876494392" sldId="428"/>
            <ac:picMk id="10" creationId="{B58955EF-7465-44F1-93F9-315A5EB91012}"/>
          </ac:picMkLst>
        </pc:picChg>
        <pc:picChg chg="add mod">
          <ac:chgData name="Rémy Bernard" userId="e4ac60d0-478e-414d-9b14-86268c6f9b7c" providerId="ADAL" clId="{F68417ED-EDE8-4EC8-85DD-8C4480F0B56C}" dt="2021-10-14T16:56:11.739" v="133" actId="164"/>
          <ac:picMkLst>
            <pc:docMk/>
            <pc:sldMk cId="2876494392" sldId="428"/>
            <ac:picMk id="12" creationId="{917B3A59-39AA-440A-BA1E-1DDB5B271D96}"/>
          </ac:picMkLst>
        </pc:picChg>
        <pc:picChg chg="add mod">
          <ac:chgData name="Rémy Bernard" userId="e4ac60d0-478e-414d-9b14-86268c6f9b7c" providerId="ADAL" clId="{F68417ED-EDE8-4EC8-85DD-8C4480F0B56C}" dt="2021-10-14T16:56:17.580" v="134" actId="164"/>
          <ac:picMkLst>
            <pc:docMk/>
            <pc:sldMk cId="2876494392" sldId="428"/>
            <ac:picMk id="14" creationId="{40D81997-3849-4E5E-9B07-B1B393A300C1}"/>
          </ac:picMkLst>
        </pc:picChg>
      </pc:sldChg>
      <pc:sldChg chg="modSp">
        <pc:chgData name="Rémy Bernard" userId="e4ac60d0-478e-414d-9b14-86268c6f9b7c" providerId="ADAL" clId="{F68417ED-EDE8-4EC8-85DD-8C4480F0B56C}" dt="2021-10-14T17:28:40.398" v="393" actId="20577"/>
        <pc:sldMkLst>
          <pc:docMk/>
          <pc:sldMk cId="250891465" sldId="433"/>
        </pc:sldMkLst>
        <pc:spChg chg="mod">
          <ac:chgData name="Rémy Bernard" userId="e4ac60d0-478e-414d-9b14-86268c6f9b7c" providerId="ADAL" clId="{F68417ED-EDE8-4EC8-85DD-8C4480F0B56C}" dt="2021-10-14T17:28:40.398" v="393" actId="20577"/>
          <ac:spMkLst>
            <pc:docMk/>
            <pc:sldMk cId="250891465" sldId="433"/>
            <ac:spMk id="10" creationId="{BBA86A5A-D9A0-4993-ADA4-4FCF67886730}"/>
          </ac:spMkLst>
        </pc:spChg>
      </pc:sldChg>
      <pc:sldChg chg="addSp delSp modSp mod ord modAnim">
        <pc:chgData name="Rémy Bernard" userId="e4ac60d0-478e-414d-9b14-86268c6f9b7c" providerId="ADAL" clId="{F68417ED-EDE8-4EC8-85DD-8C4480F0B56C}" dt="2021-10-15T00:16:47.070" v="417" actId="931"/>
        <pc:sldMkLst>
          <pc:docMk/>
          <pc:sldMk cId="2606786614" sldId="435"/>
        </pc:sldMkLst>
        <pc:spChg chg="mod">
          <ac:chgData name="Rémy Bernard" userId="e4ac60d0-478e-414d-9b14-86268c6f9b7c" providerId="ADAL" clId="{F68417ED-EDE8-4EC8-85DD-8C4480F0B56C}" dt="2021-10-14T17:24:55.113" v="276" actId="1076"/>
          <ac:spMkLst>
            <pc:docMk/>
            <pc:sldMk cId="2606786614" sldId="435"/>
            <ac:spMk id="3" creationId="{00000000-0000-0000-0000-000000000000}"/>
          </ac:spMkLst>
        </pc:spChg>
        <pc:spChg chg="add mod">
          <ac:chgData name="Rémy Bernard" userId="e4ac60d0-478e-414d-9b14-86268c6f9b7c" providerId="ADAL" clId="{F68417ED-EDE8-4EC8-85DD-8C4480F0B56C}" dt="2021-10-14T17:18:15.067" v="239" actId="164"/>
          <ac:spMkLst>
            <pc:docMk/>
            <pc:sldMk cId="2606786614" sldId="435"/>
            <ac:spMk id="9" creationId="{4D004A62-26CD-4B8D-AC35-E94DFE44F715}"/>
          </ac:spMkLst>
        </pc:spChg>
        <pc:spChg chg="add mod topLvl">
          <ac:chgData name="Rémy Bernard" userId="e4ac60d0-478e-414d-9b14-86268c6f9b7c" providerId="ADAL" clId="{F68417ED-EDE8-4EC8-85DD-8C4480F0B56C}" dt="2021-10-14T19:11:37.246" v="401" actId="164"/>
          <ac:spMkLst>
            <pc:docMk/>
            <pc:sldMk cId="2606786614" sldId="435"/>
            <ac:spMk id="13" creationId="{E83E7110-6560-4A0A-A33A-4B9431C251A4}"/>
          </ac:spMkLst>
        </pc:spChg>
        <pc:spChg chg="topLvl">
          <ac:chgData name="Rémy Bernard" userId="e4ac60d0-478e-414d-9b14-86268c6f9b7c" providerId="ADAL" clId="{F68417ED-EDE8-4EC8-85DD-8C4480F0B56C}" dt="2021-10-15T00:16:14.809" v="406" actId="478"/>
          <ac:spMkLst>
            <pc:docMk/>
            <pc:sldMk cId="2606786614" sldId="435"/>
            <ac:spMk id="14" creationId="{E83E7110-6560-4A0A-A33A-4B9431C251A4}"/>
          </ac:spMkLst>
        </pc:spChg>
        <pc:spChg chg="add mod">
          <ac:chgData name="Rémy Bernard" userId="e4ac60d0-478e-414d-9b14-86268c6f9b7c" providerId="ADAL" clId="{F68417ED-EDE8-4EC8-85DD-8C4480F0B56C}" dt="2021-10-14T17:26:04.043" v="330" actId="164"/>
          <ac:spMkLst>
            <pc:docMk/>
            <pc:sldMk cId="2606786614" sldId="435"/>
            <ac:spMk id="18" creationId="{51985232-9B17-4D67-AC68-7988DED57CDF}"/>
          </ac:spMkLst>
        </pc:spChg>
        <pc:grpChg chg="add mod">
          <ac:chgData name="Rémy Bernard" userId="e4ac60d0-478e-414d-9b14-86268c6f9b7c" providerId="ADAL" clId="{F68417ED-EDE8-4EC8-85DD-8C4480F0B56C}" dt="2021-10-14T17:18:06.470" v="238" actId="1076"/>
          <ac:grpSpMkLst>
            <pc:docMk/>
            <pc:sldMk cId="2606786614" sldId="435"/>
            <ac:grpSpMk id="10" creationId="{DFD1847F-5EC7-4C7B-A78F-010667F064C1}"/>
          </ac:grpSpMkLst>
        </pc:grpChg>
        <pc:grpChg chg="add mod">
          <ac:chgData name="Rémy Bernard" userId="e4ac60d0-478e-414d-9b14-86268c6f9b7c" providerId="ADAL" clId="{F68417ED-EDE8-4EC8-85DD-8C4480F0B56C}" dt="2021-10-14T17:18:15.067" v="239" actId="164"/>
          <ac:grpSpMkLst>
            <pc:docMk/>
            <pc:sldMk cId="2606786614" sldId="435"/>
            <ac:grpSpMk id="11" creationId="{6079A31F-76B1-44F4-A2A8-9BEF6F07333A}"/>
          </ac:grpSpMkLst>
        </pc:grpChg>
        <pc:grpChg chg="add mod">
          <ac:chgData name="Rémy Bernard" userId="e4ac60d0-478e-414d-9b14-86268c6f9b7c" providerId="ADAL" clId="{F68417ED-EDE8-4EC8-85DD-8C4480F0B56C}" dt="2021-10-14T19:11:37.246" v="401" actId="164"/>
          <ac:grpSpMkLst>
            <pc:docMk/>
            <pc:sldMk cId="2606786614" sldId="435"/>
            <ac:grpSpMk id="12" creationId="{87155F0B-19DA-424B-927D-F823E9E4CEAE}"/>
          </ac:grpSpMkLst>
        </pc:grpChg>
        <pc:grpChg chg="add del">
          <ac:chgData name="Rémy Bernard" userId="e4ac60d0-478e-414d-9b14-86268c6f9b7c" providerId="ADAL" clId="{F68417ED-EDE8-4EC8-85DD-8C4480F0B56C}" dt="2021-10-15T00:16:46.080" v="415" actId="478"/>
          <ac:grpSpMkLst>
            <pc:docMk/>
            <pc:sldMk cId="2606786614" sldId="435"/>
            <ac:grpSpMk id="15" creationId="{00000000-0000-0000-0000-000000000000}"/>
          </ac:grpSpMkLst>
        </pc:grpChg>
        <pc:grpChg chg="add del mod">
          <ac:chgData name="Rémy Bernard" userId="e4ac60d0-478e-414d-9b14-86268c6f9b7c" providerId="ADAL" clId="{F68417ED-EDE8-4EC8-85DD-8C4480F0B56C}" dt="2021-10-14T19:11:18.465" v="395" actId="165"/>
          <ac:grpSpMkLst>
            <pc:docMk/>
            <pc:sldMk cId="2606786614" sldId="435"/>
            <ac:grpSpMk id="15" creationId="{F1947D94-BB40-4302-AE9E-EF28CC1B101C}"/>
          </ac:grpSpMkLst>
        </pc:grpChg>
        <pc:grpChg chg="add mod">
          <ac:chgData name="Rémy Bernard" userId="e4ac60d0-478e-414d-9b14-86268c6f9b7c" providerId="ADAL" clId="{F68417ED-EDE8-4EC8-85DD-8C4480F0B56C}" dt="2021-10-14T17:26:04.043" v="330" actId="164"/>
          <ac:grpSpMkLst>
            <pc:docMk/>
            <pc:sldMk cId="2606786614" sldId="435"/>
            <ac:grpSpMk id="19" creationId="{A6D50AF7-F6A4-41F4-AAE0-A87B1C01F13F}"/>
          </ac:grpSpMkLst>
        </pc:grpChg>
        <pc:picChg chg="add del topLvl">
          <ac:chgData name="Rémy Bernard" userId="e4ac60d0-478e-414d-9b14-86268c6f9b7c" providerId="ADAL" clId="{F68417ED-EDE8-4EC8-85DD-8C4480F0B56C}" dt="2021-10-15T00:16:46.080" v="415" actId="478"/>
          <ac:picMkLst>
            <pc:docMk/>
            <pc:sldMk cId="2606786614" sldId="435"/>
            <ac:picMk id="4" creationId="{00000000-0000-0000-0000-000000000000}"/>
          </ac:picMkLst>
        </pc:picChg>
        <pc:picChg chg="add mod ord">
          <ac:chgData name="Rémy Bernard" userId="e4ac60d0-478e-414d-9b14-86268c6f9b7c" providerId="ADAL" clId="{F68417ED-EDE8-4EC8-85DD-8C4480F0B56C}" dt="2021-10-14T17:25:00.020" v="278" actId="1076"/>
          <ac:picMkLst>
            <pc:docMk/>
            <pc:sldMk cId="2606786614" sldId="435"/>
            <ac:picMk id="5" creationId="{443D0F75-D4CE-480F-BD69-163FF6708708}"/>
          </ac:picMkLst>
        </pc:picChg>
        <pc:picChg chg="add mod ord">
          <ac:chgData name="Rémy Bernard" userId="e4ac60d0-478e-414d-9b14-86268c6f9b7c" providerId="ADAL" clId="{F68417ED-EDE8-4EC8-85DD-8C4480F0B56C}" dt="2021-10-14T19:11:37.246" v="401" actId="164"/>
          <ac:picMkLst>
            <pc:docMk/>
            <pc:sldMk cId="2606786614" sldId="435"/>
            <ac:picMk id="7" creationId="{003B9528-9612-4434-A111-23CEFDCCF8F9}"/>
          </ac:picMkLst>
        </pc:picChg>
        <pc:picChg chg="add mod">
          <ac:chgData name="Rémy Bernard" userId="e4ac60d0-478e-414d-9b14-86268c6f9b7c" providerId="ADAL" clId="{F68417ED-EDE8-4EC8-85DD-8C4480F0B56C}" dt="2021-10-14T17:18:15.067" v="239" actId="164"/>
          <ac:picMkLst>
            <pc:docMk/>
            <pc:sldMk cId="2606786614" sldId="435"/>
            <ac:picMk id="8" creationId="{C1951664-FBEA-460D-8D49-720366C69DA1}"/>
          </ac:picMkLst>
        </pc:picChg>
        <pc:picChg chg="add del mod topLvl">
          <ac:chgData name="Rémy Bernard" userId="e4ac60d0-478e-414d-9b14-86268c6f9b7c" providerId="ADAL" clId="{F68417ED-EDE8-4EC8-85DD-8C4480F0B56C}" dt="2021-10-14T19:11:19.988" v="396" actId="478"/>
          <ac:picMkLst>
            <pc:docMk/>
            <pc:sldMk cId="2606786614" sldId="435"/>
            <ac:picMk id="13" creationId="{7CDCDB09-3DC9-4B4F-A870-74328DAE3C7F}"/>
          </ac:picMkLst>
        </pc:picChg>
        <pc:picChg chg="add mod">
          <ac:chgData name="Rémy Bernard" userId="e4ac60d0-478e-414d-9b14-86268c6f9b7c" providerId="ADAL" clId="{F68417ED-EDE8-4EC8-85DD-8C4480F0B56C}" dt="2021-10-14T17:26:04.043" v="330" actId="164"/>
          <ac:picMkLst>
            <pc:docMk/>
            <pc:sldMk cId="2606786614" sldId="435"/>
            <ac:picMk id="17" creationId="{65ECB990-AA85-4E2D-A74A-808507CE48DA}"/>
          </ac:picMkLst>
        </pc:picChg>
        <pc:picChg chg="add del mod">
          <ac:chgData name="Rémy Bernard" userId="e4ac60d0-478e-414d-9b14-86268c6f9b7c" providerId="ADAL" clId="{F68417ED-EDE8-4EC8-85DD-8C4480F0B56C}" dt="2021-10-15T00:16:47.070" v="417" actId="931"/>
          <ac:picMkLst>
            <pc:docMk/>
            <pc:sldMk cId="2606786614" sldId="435"/>
            <ac:picMk id="20" creationId="{BFFECBA4-298B-40FC-8728-B6DA0FC3FA67}"/>
          </ac:picMkLst>
        </pc:picChg>
      </pc:sldChg>
      <pc:sldChg chg="addSp delSp modSp mod modAnim">
        <pc:chgData name="Rémy Bernard" userId="e4ac60d0-478e-414d-9b14-86268c6f9b7c" providerId="ADAL" clId="{F68417ED-EDE8-4EC8-85DD-8C4480F0B56C}" dt="2021-10-18T14:22:21.452" v="575"/>
        <pc:sldMkLst>
          <pc:docMk/>
          <pc:sldMk cId="2110593802" sldId="437"/>
        </pc:sldMkLst>
        <pc:spChg chg="add mod">
          <ac:chgData name="Rémy Bernard" userId="e4ac60d0-478e-414d-9b14-86268c6f9b7c" providerId="ADAL" clId="{F68417ED-EDE8-4EC8-85DD-8C4480F0B56C}" dt="2021-10-18T14:19:13.533" v="557" actId="404"/>
          <ac:spMkLst>
            <pc:docMk/>
            <pc:sldMk cId="2110593802" sldId="437"/>
            <ac:spMk id="5" creationId="{9BFBEEB4-3E2F-4043-B985-323273D4BB07}"/>
          </ac:spMkLst>
        </pc:spChg>
        <pc:spChg chg="mod">
          <ac:chgData name="Rémy Bernard" userId="e4ac60d0-478e-414d-9b14-86268c6f9b7c" providerId="ADAL" clId="{F68417ED-EDE8-4EC8-85DD-8C4480F0B56C}" dt="2021-10-18T14:14:24.172" v="491" actId="6549"/>
          <ac:spMkLst>
            <pc:docMk/>
            <pc:sldMk cId="2110593802" sldId="437"/>
            <ac:spMk id="6" creationId="{B0144586-27C1-4D00-AA13-4130F009B6D5}"/>
          </ac:spMkLst>
        </pc:spChg>
        <pc:spChg chg="add mod">
          <ac:chgData name="Rémy Bernard" userId="e4ac60d0-478e-414d-9b14-86268c6f9b7c" providerId="ADAL" clId="{F68417ED-EDE8-4EC8-85DD-8C4480F0B56C}" dt="2021-10-18T14:19:13.533" v="557" actId="404"/>
          <ac:spMkLst>
            <pc:docMk/>
            <pc:sldMk cId="2110593802" sldId="437"/>
            <ac:spMk id="12" creationId="{5A31124F-D246-4964-B803-3D233A2DEF47}"/>
          </ac:spMkLst>
        </pc:spChg>
        <pc:spChg chg="add mod">
          <ac:chgData name="Rémy Bernard" userId="e4ac60d0-478e-414d-9b14-86268c6f9b7c" providerId="ADAL" clId="{F68417ED-EDE8-4EC8-85DD-8C4480F0B56C}" dt="2021-10-18T14:19:13.533" v="557" actId="404"/>
          <ac:spMkLst>
            <pc:docMk/>
            <pc:sldMk cId="2110593802" sldId="437"/>
            <ac:spMk id="13" creationId="{25FF1A94-C3B7-492B-853C-37876379A3AC}"/>
          </ac:spMkLst>
        </pc:spChg>
        <pc:spChg chg="add mod">
          <ac:chgData name="Rémy Bernard" userId="e4ac60d0-478e-414d-9b14-86268c6f9b7c" providerId="ADAL" clId="{F68417ED-EDE8-4EC8-85DD-8C4480F0B56C}" dt="2021-10-18T14:19:13.533" v="557" actId="404"/>
          <ac:spMkLst>
            <pc:docMk/>
            <pc:sldMk cId="2110593802" sldId="437"/>
            <ac:spMk id="14" creationId="{2DE00D63-0C60-4823-A8EE-881626C25BC4}"/>
          </ac:spMkLst>
        </pc:spChg>
        <pc:spChg chg="add mod">
          <ac:chgData name="Rémy Bernard" userId="e4ac60d0-478e-414d-9b14-86268c6f9b7c" providerId="ADAL" clId="{F68417ED-EDE8-4EC8-85DD-8C4480F0B56C}" dt="2021-10-18T14:19:13.533" v="557" actId="404"/>
          <ac:spMkLst>
            <pc:docMk/>
            <pc:sldMk cId="2110593802" sldId="437"/>
            <ac:spMk id="15" creationId="{0DA35019-94BE-4763-96CB-05AD5DA8925F}"/>
          </ac:spMkLst>
        </pc:spChg>
        <pc:spChg chg="add mod">
          <ac:chgData name="Rémy Bernard" userId="e4ac60d0-478e-414d-9b14-86268c6f9b7c" providerId="ADAL" clId="{F68417ED-EDE8-4EC8-85DD-8C4480F0B56C}" dt="2021-10-18T14:17:09.871" v="523" actId="164"/>
          <ac:spMkLst>
            <pc:docMk/>
            <pc:sldMk cId="2110593802" sldId="437"/>
            <ac:spMk id="20" creationId="{E4FFAE9E-4996-431B-98E1-9AF306E99CCE}"/>
          </ac:spMkLst>
        </pc:spChg>
        <pc:spChg chg="add del mod">
          <ac:chgData name="Rémy Bernard" userId="e4ac60d0-478e-414d-9b14-86268c6f9b7c" providerId="ADAL" clId="{F68417ED-EDE8-4EC8-85DD-8C4480F0B56C}" dt="2021-10-18T14:15:54.262" v="498"/>
          <ac:spMkLst>
            <pc:docMk/>
            <pc:sldMk cId="2110593802" sldId="437"/>
            <ac:spMk id="21" creationId="{78B2183E-FA83-480B-B48B-1FD2F7CD12CE}"/>
          </ac:spMkLst>
        </pc:spChg>
        <pc:spChg chg="mod">
          <ac:chgData name="Rémy Bernard" userId="e4ac60d0-478e-414d-9b14-86268c6f9b7c" providerId="ADAL" clId="{F68417ED-EDE8-4EC8-85DD-8C4480F0B56C}" dt="2021-10-18T14:15:56.941" v="499"/>
          <ac:spMkLst>
            <pc:docMk/>
            <pc:sldMk cId="2110593802" sldId="437"/>
            <ac:spMk id="24" creationId="{E144CC66-67BE-4F21-AEB9-387BDF6F1E7A}"/>
          </ac:spMkLst>
        </pc:spChg>
        <pc:spChg chg="mod">
          <ac:chgData name="Rémy Bernard" userId="e4ac60d0-478e-414d-9b14-86268c6f9b7c" providerId="ADAL" clId="{F68417ED-EDE8-4EC8-85DD-8C4480F0B56C}" dt="2021-10-18T14:17:10.498" v="524"/>
          <ac:spMkLst>
            <pc:docMk/>
            <pc:sldMk cId="2110593802" sldId="437"/>
            <ac:spMk id="30" creationId="{CEF520D8-8D0C-44C8-8E50-106EC69A4E55}"/>
          </ac:spMkLst>
        </pc:spChg>
        <pc:spChg chg="mod">
          <ac:chgData name="Rémy Bernard" userId="e4ac60d0-478e-414d-9b14-86268c6f9b7c" providerId="ADAL" clId="{F68417ED-EDE8-4EC8-85DD-8C4480F0B56C}" dt="2021-10-18T14:17:14.206" v="526"/>
          <ac:spMkLst>
            <pc:docMk/>
            <pc:sldMk cId="2110593802" sldId="437"/>
            <ac:spMk id="33" creationId="{7B0ECF03-4DD7-40D8-ABC3-6BAED1B18C22}"/>
          </ac:spMkLst>
        </pc:spChg>
        <pc:spChg chg="mod">
          <ac:chgData name="Rémy Bernard" userId="e4ac60d0-478e-414d-9b14-86268c6f9b7c" providerId="ADAL" clId="{F68417ED-EDE8-4EC8-85DD-8C4480F0B56C}" dt="2021-10-18T14:17:18.459" v="528"/>
          <ac:spMkLst>
            <pc:docMk/>
            <pc:sldMk cId="2110593802" sldId="437"/>
            <ac:spMk id="36" creationId="{54E06E14-A769-4C11-9856-70C65B285B45}"/>
          </ac:spMkLst>
        </pc:spChg>
        <pc:spChg chg="add mod">
          <ac:chgData name="Rémy Bernard" userId="e4ac60d0-478e-414d-9b14-86268c6f9b7c" providerId="ADAL" clId="{F68417ED-EDE8-4EC8-85DD-8C4480F0B56C}" dt="2021-10-18T14:20:23.096" v="569" actId="164"/>
          <ac:spMkLst>
            <pc:docMk/>
            <pc:sldMk cId="2110593802" sldId="437"/>
            <ac:spMk id="52" creationId="{F9DBDF55-93BC-414B-89F0-ECE31D5E6AC9}"/>
          </ac:spMkLst>
        </pc:spChg>
        <pc:grpChg chg="add mod">
          <ac:chgData name="Rémy Bernard" userId="e4ac60d0-478e-414d-9b14-86268c6f9b7c" providerId="ADAL" clId="{F68417ED-EDE8-4EC8-85DD-8C4480F0B56C}" dt="2021-10-18T14:20:23.096" v="569" actId="164"/>
          <ac:grpSpMkLst>
            <pc:docMk/>
            <pc:sldMk cId="2110593802" sldId="437"/>
            <ac:grpSpMk id="11" creationId="{EF4AC3C5-A97E-4163-B620-98F4624AE42A}"/>
          </ac:grpSpMkLst>
        </pc:grpChg>
        <pc:grpChg chg="add mod">
          <ac:chgData name="Rémy Bernard" userId="e4ac60d0-478e-414d-9b14-86268c6f9b7c" providerId="ADAL" clId="{F68417ED-EDE8-4EC8-85DD-8C4480F0B56C}" dt="2021-10-18T14:20:23.096" v="569" actId="164"/>
          <ac:grpSpMkLst>
            <pc:docMk/>
            <pc:sldMk cId="2110593802" sldId="437"/>
            <ac:grpSpMk id="16" creationId="{988D4D95-C735-4EC4-AC4D-7E4CA6A70148}"/>
          </ac:grpSpMkLst>
        </pc:grpChg>
        <pc:grpChg chg="add mod">
          <ac:chgData name="Rémy Bernard" userId="e4ac60d0-478e-414d-9b14-86268c6f9b7c" providerId="ADAL" clId="{F68417ED-EDE8-4EC8-85DD-8C4480F0B56C}" dt="2021-10-18T14:20:23.096" v="569" actId="164"/>
          <ac:grpSpMkLst>
            <pc:docMk/>
            <pc:sldMk cId="2110593802" sldId="437"/>
            <ac:grpSpMk id="17" creationId="{E5AC7441-A8C0-414F-B9E8-E6865EAF75C2}"/>
          </ac:grpSpMkLst>
        </pc:grpChg>
        <pc:grpChg chg="add mod">
          <ac:chgData name="Rémy Bernard" userId="e4ac60d0-478e-414d-9b14-86268c6f9b7c" providerId="ADAL" clId="{F68417ED-EDE8-4EC8-85DD-8C4480F0B56C}" dt="2021-10-18T14:20:23.096" v="569" actId="164"/>
          <ac:grpSpMkLst>
            <pc:docMk/>
            <pc:sldMk cId="2110593802" sldId="437"/>
            <ac:grpSpMk id="18" creationId="{278DA809-842F-4B54-966E-C1CC74D1FF4C}"/>
          </ac:grpSpMkLst>
        </pc:grpChg>
        <pc:grpChg chg="add del mod">
          <ac:chgData name="Rémy Bernard" userId="e4ac60d0-478e-414d-9b14-86268c6f9b7c" providerId="ADAL" clId="{F68417ED-EDE8-4EC8-85DD-8C4480F0B56C}" dt="2021-10-18T14:19:31.244" v="562" actId="478"/>
          <ac:grpSpMkLst>
            <pc:docMk/>
            <pc:sldMk cId="2110593802" sldId="437"/>
            <ac:grpSpMk id="19" creationId="{E4A5BBC3-0BBE-4634-9D5E-5915FC852E8B}"/>
          </ac:grpSpMkLst>
        </pc:grpChg>
        <pc:grpChg chg="add mod">
          <ac:chgData name="Rémy Bernard" userId="e4ac60d0-478e-414d-9b14-86268c6f9b7c" providerId="ADAL" clId="{F68417ED-EDE8-4EC8-85DD-8C4480F0B56C}" dt="2021-10-18T14:17:56.507" v="537" actId="1076"/>
          <ac:grpSpMkLst>
            <pc:docMk/>
            <pc:sldMk cId="2110593802" sldId="437"/>
            <ac:grpSpMk id="22" creationId="{3D782A7B-08EB-4EC7-94F9-EE92AC6326B6}"/>
          </ac:grpSpMkLst>
        </pc:grpChg>
        <pc:grpChg chg="add mod">
          <ac:chgData name="Rémy Bernard" userId="e4ac60d0-478e-414d-9b14-86268c6f9b7c" providerId="ADAL" clId="{F68417ED-EDE8-4EC8-85DD-8C4480F0B56C}" dt="2021-10-18T14:20:33.729" v="570" actId="164"/>
          <ac:grpSpMkLst>
            <pc:docMk/>
            <pc:sldMk cId="2110593802" sldId="437"/>
            <ac:grpSpMk id="26" creationId="{3C888A2F-4647-4627-BB49-6CD0A156440D}"/>
          </ac:grpSpMkLst>
        </pc:grpChg>
        <pc:grpChg chg="add mod">
          <ac:chgData name="Rémy Bernard" userId="e4ac60d0-478e-414d-9b14-86268c6f9b7c" providerId="ADAL" clId="{F68417ED-EDE8-4EC8-85DD-8C4480F0B56C}" dt="2021-10-18T14:20:33.729" v="570" actId="164"/>
          <ac:grpSpMkLst>
            <pc:docMk/>
            <pc:sldMk cId="2110593802" sldId="437"/>
            <ac:grpSpMk id="28" creationId="{7B21EFF8-16F4-4A57-AC5D-869F4A80A6A4}"/>
          </ac:grpSpMkLst>
        </pc:grpChg>
        <pc:grpChg chg="add mod">
          <ac:chgData name="Rémy Bernard" userId="e4ac60d0-478e-414d-9b14-86268c6f9b7c" providerId="ADAL" clId="{F68417ED-EDE8-4EC8-85DD-8C4480F0B56C}" dt="2021-10-18T14:20:33.729" v="570" actId="164"/>
          <ac:grpSpMkLst>
            <pc:docMk/>
            <pc:sldMk cId="2110593802" sldId="437"/>
            <ac:grpSpMk id="31" creationId="{392F44EC-C8DE-4DA9-8924-CCDEAF452489}"/>
          </ac:grpSpMkLst>
        </pc:grpChg>
        <pc:grpChg chg="add mod">
          <ac:chgData name="Rémy Bernard" userId="e4ac60d0-478e-414d-9b14-86268c6f9b7c" providerId="ADAL" clId="{F68417ED-EDE8-4EC8-85DD-8C4480F0B56C}" dt="2021-10-18T14:20:33.729" v="570" actId="164"/>
          <ac:grpSpMkLst>
            <pc:docMk/>
            <pc:sldMk cId="2110593802" sldId="437"/>
            <ac:grpSpMk id="34" creationId="{71ED52B7-666E-4995-9C61-EDE96DDAB562}"/>
          </ac:grpSpMkLst>
        </pc:grpChg>
        <pc:grpChg chg="add mod">
          <ac:chgData name="Rémy Bernard" userId="e4ac60d0-478e-414d-9b14-86268c6f9b7c" providerId="ADAL" clId="{F68417ED-EDE8-4EC8-85DD-8C4480F0B56C}" dt="2021-10-18T14:20:23.096" v="569" actId="164"/>
          <ac:grpSpMkLst>
            <pc:docMk/>
            <pc:sldMk cId="2110593802" sldId="437"/>
            <ac:grpSpMk id="53" creationId="{FA5CCB3D-F3C5-42C4-BBD4-F5FA776E18BD}"/>
          </ac:grpSpMkLst>
        </pc:grpChg>
        <pc:grpChg chg="add mod">
          <ac:chgData name="Rémy Bernard" userId="e4ac60d0-478e-414d-9b14-86268c6f9b7c" providerId="ADAL" clId="{F68417ED-EDE8-4EC8-85DD-8C4480F0B56C}" dt="2021-10-18T14:20:33.729" v="570" actId="164"/>
          <ac:grpSpMkLst>
            <pc:docMk/>
            <pc:sldMk cId="2110593802" sldId="437"/>
            <ac:grpSpMk id="54" creationId="{1AD7D431-C709-470C-967E-9C2AFFC4902A}"/>
          </ac:grpSpMkLst>
        </pc:grpChg>
        <pc:picChg chg="add mod">
          <ac:chgData name="Rémy Bernard" userId="e4ac60d0-478e-414d-9b14-86268c6f9b7c" providerId="ADAL" clId="{F68417ED-EDE8-4EC8-85DD-8C4480F0B56C}" dt="2021-10-18T14:13:56.674" v="481" actId="164"/>
          <ac:picMkLst>
            <pc:docMk/>
            <pc:sldMk cId="2110593802" sldId="437"/>
            <ac:picMk id="4" creationId="{559B4399-FCC8-4ABF-8618-68448D3857F6}"/>
          </ac:picMkLst>
        </pc:picChg>
        <pc:picChg chg="add mod">
          <ac:chgData name="Rémy Bernard" userId="e4ac60d0-478e-414d-9b14-86268c6f9b7c" providerId="ADAL" clId="{F68417ED-EDE8-4EC8-85DD-8C4480F0B56C}" dt="2021-10-18T14:14:01.924" v="483" actId="164"/>
          <ac:picMkLst>
            <pc:docMk/>
            <pc:sldMk cId="2110593802" sldId="437"/>
            <ac:picMk id="7" creationId="{0E47AF5B-9350-4CB2-BCD2-DD9DA54D0B7B}"/>
          </ac:picMkLst>
        </pc:picChg>
        <pc:picChg chg="add mod">
          <ac:chgData name="Rémy Bernard" userId="e4ac60d0-478e-414d-9b14-86268c6f9b7c" providerId="ADAL" clId="{F68417ED-EDE8-4EC8-85DD-8C4480F0B56C}" dt="2021-10-18T14:14:11.619" v="485" actId="164"/>
          <ac:picMkLst>
            <pc:docMk/>
            <pc:sldMk cId="2110593802" sldId="437"/>
            <ac:picMk id="8" creationId="{2D7B77D2-BB9B-41CD-971E-EFB076CD1DC2}"/>
          </ac:picMkLst>
        </pc:picChg>
        <pc:picChg chg="add mod">
          <ac:chgData name="Rémy Bernard" userId="e4ac60d0-478e-414d-9b14-86268c6f9b7c" providerId="ADAL" clId="{F68417ED-EDE8-4EC8-85DD-8C4480F0B56C}" dt="2021-10-18T14:14:15.855" v="487" actId="164"/>
          <ac:picMkLst>
            <pc:docMk/>
            <pc:sldMk cId="2110593802" sldId="437"/>
            <ac:picMk id="9" creationId="{F0DF0D6C-57EE-4C5C-834F-17A94A148596}"/>
          </ac:picMkLst>
        </pc:picChg>
        <pc:picChg chg="add mod">
          <ac:chgData name="Rémy Bernard" userId="e4ac60d0-478e-414d-9b14-86268c6f9b7c" providerId="ADAL" clId="{F68417ED-EDE8-4EC8-85DD-8C4480F0B56C}" dt="2021-10-18T14:14:21.089" v="489" actId="164"/>
          <ac:picMkLst>
            <pc:docMk/>
            <pc:sldMk cId="2110593802" sldId="437"/>
            <ac:picMk id="10" creationId="{81C1ADA4-125B-49C1-93FF-0281A282439E}"/>
          </ac:picMkLst>
        </pc:picChg>
        <pc:picChg chg="mod">
          <ac:chgData name="Rémy Bernard" userId="e4ac60d0-478e-414d-9b14-86268c6f9b7c" providerId="ADAL" clId="{F68417ED-EDE8-4EC8-85DD-8C4480F0B56C}" dt="2021-10-18T14:15:56.941" v="499"/>
          <ac:picMkLst>
            <pc:docMk/>
            <pc:sldMk cId="2110593802" sldId="437"/>
            <ac:picMk id="23" creationId="{790D06FD-48F9-4B53-903F-2DF1A316B3BC}"/>
          </ac:picMkLst>
        </pc:picChg>
        <pc:picChg chg="add mod">
          <ac:chgData name="Rémy Bernard" userId="e4ac60d0-478e-414d-9b14-86268c6f9b7c" providerId="ADAL" clId="{F68417ED-EDE8-4EC8-85DD-8C4480F0B56C}" dt="2021-10-18T14:17:09.871" v="523" actId="164"/>
          <ac:picMkLst>
            <pc:docMk/>
            <pc:sldMk cId="2110593802" sldId="437"/>
            <ac:picMk id="25" creationId="{06897A6D-F21C-4CD7-911A-8AD820617FA6}"/>
          </ac:picMkLst>
        </pc:picChg>
        <pc:picChg chg="mod">
          <ac:chgData name="Rémy Bernard" userId="e4ac60d0-478e-414d-9b14-86268c6f9b7c" providerId="ADAL" clId="{F68417ED-EDE8-4EC8-85DD-8C4480F0B56C}" dt="2021-10-18T14:17:40.185" v="533" actId="1076"/>
          <ac:picMkLst>
            <pc:docMk/>
            <pc:sldMk cId="2110593802" sldId="437"/>
            <ac:picMk id="27" creationId="{00000000-0000-0000-0000-000000000000}"/>
          </ac:picMkLst>
        </pc:picChg>
        <pc:picChg chg="mod">
          <ac:chgData name="Rémy Bernard" userId="e4ac60d0-478e-414d-9b14-86268c6f9b7c" providerId="ADAL" clId="{F68417ED-EDE8-4EC8-85DD-8C4480F0B56C}" dt="2021-10-18T14:17:10.498" v="524"/>
          <ac:picMkLst>
            <pc:docMk/>
            <pc:sldMk cId="2110593802" sldId="437"/>
            <ac:picMk id="29" creationId="{84636FF3-D5B3-44E1-8252-266A24870F86}"/>
          </ac:picMkLst>
        </pc:picChg>
        <pc:picChg chg="mod">
          <ac:chgData name="Rémy Bernard" userId="e4ac60d0-478e-414d-9b14-86268c6f9b7c" providerId="ADAL" clId="{F68417ED-EDE8-4EC8-85DD-8C4480F0B56C}" dt="2021-10-18T14:17:14.206" v="526"/>
          <ac:picMkLst>
            <pc:docMk/>
            <pc:sldMk cId="2110593802" sldId="437"/>
            <ac:picMk id="32" creationId="{1E82BE6C-3555-4258-9207-B80C9B0E8CB5}"/>
          </ac:picMkLst>
        </pc:picChg>
        <pc:picChg chg="mod">
          <ac:chgData name="Rémy Bernard" userId="e4ac60d0-478e-414d-9b14-86268c6f9b7c" providerId="ADAL" clId="{F68417ED-EDE8-4EC8-85DD-8C4480F0B56C}" dt="2021-10-18T14:17:18.459" v="528"/>
          <ac:picMkLst>
            <pc:docMk/>
            <pc:sldMk cId="2110593802" sldId="437"/>
            <ac:picMk id="35" creationId="{72B30215-0EB6-4A56-939E-6AD1378D390D}"/>
          </ac:picMkLst>
        </pc:picChg>
        <pc:cxnChg chg="add mod">
          <ac:chgData name="Rémy Bernard" userId="e4ac60d0-478e-414d-9b14-86268c6f9b7c" providerId="ADAL" clId="{F68417ED-EDE8-4EC8-85DD-8C4480F0B56C}" dt="2021-10-18T14:20:33.729" v="570" actId="164"/>
          <ac:cxnSpMkLst>
            <pc:docMk/>
            <pc:sldMk cId="2110593802" sldId="437"/>
            <ac:cxnSpMk id="38" creationId="{32B22332-1AE2-46FC-9724-6EE3FC090474}"/>
          </ac:cxnSpMkLst>
        </pc:cxnChg>
        <pc:cxnChg chg="add mod">
          <ac:chgData name="Rémy Bernard" userId="e4ac60d0-478e-414d-9b14-86268c6f9b7c" providerId="ADAL" clId="{F68417ED-EDE8-4EC8-85DD-8C4480F0B56C}" dt="2021-10-18T14:20:33.729" v="570" actId="164"/>
          <ac:cxnSpMkLst>
            <pc:docMk/>
            <pc:sldMk cId="2110593802" sldId="437"/>
            <ac:cxnSpMk id="40" creationId="{8BE60E3E-294F-49F9-8ECF-B6981C04AD10}"/>
          </ac:cxnSpMkLst>
        </pc:cxnChg>
        <pc:cxnChg chg="add mod">
          <ac:chgData name="Rémy Bernard" userId="e4ac60d0-478e-414d-9b14-86268c6f9b7c" providerId="ADAL" clId="{F68417ED-EDE8-4EC8-85DD-8C4480F0B56C}" dt="2021-10-18T14:20:33.729" v="570" actId="164"/>
          <ac:cxnSpMkLst>
            <pc:docMk/>
            <pc:sldMk cId="2110593802" sldId="437"/>
            <ac:cxnSpMk id="43" creationId="{7CCAA48D-FB9B-439C-BB24-A81C836B355A}"/>
          </ac:cxnSpMkLst>
        </pc:cxnChg>
        <pc:cxnChg chg="add mod">
          <ac:chgData name="Rémy Bernard" userId="e4ac60d0-478e-414d-9b14-86268c6f9b7c" providerId="ADAL" clId="{F68417ED-EDE8-4EC8-85DD-8C4480F0B56C}" dt="2021-10-18T14:20:33.729" v="570" actId="164"/>
          <ac:cxnSpMkLst>
            <pc:docMk/>
            <pc:sldMk cId="2110593802" sldId="437"/>
            <ac:cxnSpMk id="46" creationId="{8E331172-F90A-4291-B1DB-B344914B0A6C}"/>
          </ac:cxnSpMkLst>
        </pc:cxnChg>
        <pc:cxnChg chg="add mod">
          <ac:chgData name="Rémy Bernard" userId="e4ac60d0-478e-414d-9b14-86268c6f9b7c" providerId="ADAL" clId="{F68417ED-EDE8-4EC8-85DD-8C4480F0B56C}" dt="2021-10-18T14:20:33.729" v="570" actId="164"/>
          <ac:cxnSpMkLst>
            <pc:docMk/>
            <pc:sldMk cId="2110593802" sldId="437"/>
            <ac:cxnSpMk id="49" creationId="{37EC4277-8543-431C-81CE-6B5DF71E5CBC}"/>
          </ac:cxnSpMkLst>
        </pc:cxnChg>
      </pc:sldChg>
    </pc:docChg>
  </pc:docChgLst>
  <pc:docChgLst>
    <pc:chgData name="Rémy Bernard" userId="e4ac60d0-478e-414d-9b14-86268c6f9b7c" providerId="ADAL" clId="{7D6A7C08-1C04-491B-9868-E790358C5642}"/>
    <pc:docChg chg="undo custSel modSld">
      <pc:chgData name="Rémy Bernard" userId="e4ac60d0-478e-414d-9b14-86268c6f9b7c" providerId="ADAL" clId="{7D6A7C08-1C04-491B-9868-E790358C5642}" dt="2021-11-10T21:34:08.203" v="5" actId="1076"/>
      <pc:docMkLst>
        <pc:docMk/>
      </pc:docMkLst>
      <pc:sldChg chg="modSp mod">
        <pc:chgData name="Rémy Bernard" userId="e4ac60d0-478e-414d-9b14-86268c6f9b7c" providerId="ADAL" clId="{7D6A7C08-1C04-491B-9868-E790358C5642}" dt="2021-11-10T21:34:08.203" v="5" actId="1076"/>
        <pc:sldMkLst>
          <pc:docMk/>
          <pc:sldMk cId="2606786614" sldId="435"/>
        </pc:sldMkLst>
        <pc:grpChg chg="mod">
          <ac:chgData name="Rémy Bernard" userId="e4ac60d0-478e-414d-9b14-86268c6f9b7c" providerId="ADAL" clId="{7D6A7C08-1C04-491B-9868-E790358C5642}" dt="2021-11-10T21:34:08.203" v="5" actId="1076"/>
          <ac:grpSpMkLst>
            <pc:docMk/>
            <pc:sldMk cId="2606786614" sldId="435"/>
            <ac:grpSpMk id="11" creationId="{6079A31F-76B1-44F4-A2A8-9BEF6F07333A}"/>
          </ac:grpSpMkLst>
        </pc:grpChg>
      </pc:sldChg>
      <pc:sldChg chg="modSp">
        <pc:chgData name="Rémy Bernard" userId="e4ac60d0-478e-414d-9b14-86268c6f9b7c" providerId="ADAL" clId="{7D6A7C08-1C04-491B-9868-E790358C5642}" dt="2021-11-10T21:26:42.518" v="1"/>
        <pc:sldMkLst>
          <pc:docMk/>
          <pc:sldMk cId="69098850" sldId="436"/>
        </pc:sldMkLst>
        <pc:graphicFrameChg chg="mod">
          <ac:chgData name="Rémy Bernard" userId="e4ac60d0-478e-414d-9b14-86268c6f9b7c" providerId="ADAL" clId="{7D6A7C08-1C04-491B-9868-E790358C5642}" dt="2021-11-10T21:26:42.518" v="1"/>
          <ac:graphicFrameMkLst>
            <pc:docMk/>
            <pc:sldMk cId="69098850" sldId="436"/>
            <ac:graphicFrameMk id="18" creationId="{00000000-0000-0000-0000-000000000000}"/>
          </ac:graphicFrameMkLst>
        </pc:graphicFrameChg>
      </pc:sldChg>
      <pc:sldChg chg="modSp mod">
        <pc:chgData name="Rémy Bernard" userId="e4ac60d0-478e-414d-9b14-86268c6f9b7c" providerId="ADAL" clId="{7D6A7C08-1C04-491B-9868-E790358C5642}" dt="2021-11-10T21:30:53.885" v="4" actId="962"/>
        <pc:sldMkLst>
          <pc:docMk/>
          <pc:sldMk cId="2110593802" sldId="437"/>
        </pc:sldMkLst>
        <pc:grpChg chg="mod">
          <ac:chgData name="Rémy Bernard" userId="e4ac60d0-478e-414d-9b14-86268c6f9b7c" providerId="ADAL" clId="{7D6A7C08-1C04-491B-9868-E790358C5642}" dt="2021-11-10T21:30:53.885" v="4" actId="962"/>
          <ac:grpSpMkLst>
            <pc:docMk/>
            <pc:sldMk cId="2110593802" sldId="437"/>
            <ac:grpSpMk id="22" creationId="{3D782A7B-08EB-4EC7-94F9-EE92AC6326B6}"/>
          </ac:grpSpMkLst>
        </pc:gr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BF4B1-9DD3-4C38-808A-638D56674E8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CA"/>
        </a:p>
      </dgm:t>
    </dgm:pt>
    <dgm:pt modelId="{FDA97899-5E68-4DED-96DC-408FD19B00EF}">
      <dgm:prSet phldrT="[Text]" custT="1"/>
      <dgm:spPr>
        <a:solidFill>
          <a:schemeClr val="accent5">
            <a:lumMod val="75000"/>
          </a:schemeClr>
        </a:solidFill>
      </dgm:spPr>
      <dgm:t>
        <a:bodyPr/>
        <a:lstStyle/>
        <a:p>
          <a:pPr algn="l"/>
          <a:r>
            <a:rPr lang="fr-CA" sz="1000" dirty="0"/>
            <a:t> </a:t>
          </a:r>
        </a:p>
      </dgm:t>
    </dgm:pt>
    <dgm:pt modelId="{8DD9C8FF-AFF0-439D-BE28-58F36D817150}" type="parTrans" cxnId="{3945DA07-15E0-493A-9770-5693135D01DF}">
      <dgm:prSet/>
      <dgm:spPr/>
      <dgm:t>
        <a:bodyPr/>
        <a:lstStyle/>
        <a:p>
          <a:endParaRPr lang="en-US"/>
        </a:p>
      </dgm:t>
    </dgm:pt>
    <dgm:pt modelId="{D52A0C27-F23D-4231-8B18-E2096A7634BC}" type="sibTrans" cxnId="{3945DA07-15E0-493A-9770-5693135D01DF}">
      <dgm:prSet/>
      <dgm:spPr/>
      <dgm:t>
        <a:bodyPr/>
        <a:lstStyle/>
        <a:p>
          <a:endParaRPr lang="en-US"/>
        </a:p>
      </dgm:t>
    </dgm:pt>
    <dgm:pt modelId="{B9F6A438-F131-4D9E-9D36-AD2CA02B08ED}">
      <dgm:prSet phldrT="[Text]" custT="1"/>
      <dgm:spPr>
        <a:solidFill>
          <a:schemeClr val="accent6">
            <a:lumMod val="75000"/>
          </a:schemeClr>
        </a:solidFill>
      </dgm:spPr>
      <dgm:t>
        <a:bodyPr/>
        <a:lstStyle/>
        <a:p>
          <a:pPr algn="l"/>
          <a:r>
            <a:rPr lang="fr-CA" sz="1000" dirty="0">
              <a:solidFill>
                <a:schemeClr val="bg1"/>
              </a:solidFill>
            </a:rPr>
            <a:t> </a:t>
          </a:r>
          <a:endParaRPr lang="en-US" sz="1000" dirty="0">
            <a:solidFill>
              <a:schemeClr val="bg1"/>
            </a:solidFill>
          </a:endParaRPr>
        </a:p>
        <a:p>
          <a:pPr algn="l"/>
          <a:endParaRPr lang="en-US" sz="1000" dirty="0">
            <a:solidFill>
              <a:srgbClr val="FF0000"/>
            </a:solidFill>
          </a:endParaRPr>
        </a:p>
      </dgm:t>
    </dgm:pt>
    <dgm:pt modelId="{2E2316F7-B00D-4934-98DC-6C514F17D9C7}" type="sibTrans" cxnId="{B39AEC0B-3EDB-493F-80C6-E310B4A1EC9C}">
      <dgm:prSet/>
      <dgm:spPr/>
      <dgm:t>
        <a:bodyPr/>
        <a:lstStyle/>
        <a:p>
          <a:endParaRPr lang="en-US"/>
        </a:p>
      </dgm:t>
    </dgm:pt>
    <dgm:pt modelId="{40C0B02C-5A94-4751-B335-22F7EB7BD316}" type="parTrans" cxnId="{B39AEC0B-3EDB-493F-80C6-E310B4A1EC9C}">
      <dgm:prSet/>
      <dgm:spPr/>
      <dgm:t>
        <a:bodyPr/>
        <a:lstStyle/>
        <a:p>
          <a:endParaRPr lang="en-US"/>
        </a:p>
      </dgm:t>
    </dgm:pt>
    <dgm:pt modelId="{444F2D3D-423D-49FC-B207-CCFE70681D42}">
      <dgm:prSet phldrT="[Text]" custT="1"/>
      <dgm:spPr>
        <a:solidFill>
          <a:schemeClr val="accent6">
            <a:lumMod val="75000"/>
          </a:schemeClr>
        </a:solidFill>
      </dgm:spPr>
      <dgm:t>
        <a:bodyPr/>
        <a:lstStyle/>
        <a:p>
          <a:pPr algn="l"/>
          <a:r>
            <a:rPr lang="fr-CA" sz="900" dirty="0">
              <a:solidFill>
                <a:schemeClr val="bg1"/>
              </a:solidFill>
              <a:latin typeface="Calibri" panose="020F0502020204030204" pitchFamily="34" charset="0"/>
              <a:cs typeface="Calibri" panose="020F0502020204030204" pitchFamily="34" charset="0"/>
            </a:rPr>
            <a:t> </a:t>
          </a:r>
          <a:endParaRPr lang="en-CA" sz="900" dirty="0">
            <a:solidFill>
              <a:schemeClr val="bg1"/>
            </a:solidFill>
          </a:endParaRPr>
        </a:p>
      </dgm:t>
    </dgm:pt>
    <dgm:pt modelId="{366EF6F8-7F6A-46B9-93F3-BEB39D2B2BA9}" type="sibTrans" cxnId="{8438AC93-3FF5-4848-9F8C-25DA20E26407}">
      <dgm:prSet/>
      <dgm:spPr/>
      <dgm:t>
        <a:bodyPr/>
        <a:lstStyle/>
        <a:p>
          <a:endParaRPr lang="en-US"/>
        </a:p>
      </dgm:t>
    </dgm:pt>
    <dgm:pt modelId="{3323E5A5-3CBE-4E9B-A358-B11C590F10A2}" type="parTrans" cxnId="{8438AC93-3FF5-4848-9F8C-25DA20E26407}">
      <dgm:prSet/>
      <dgm:spPr/>
      <dgm:t>
        <a:bodyPr/>
        <a:lstStyle/>
        <a:p>
          <a:endParaRPr lang="en-US"/>
        </a:p>
      </dgm:t>
    </dgm:pt>
    <dgm:pt modelId="{DCF5A8FD-E2BA-4E44-BC32-AB2BD5461780}" type="pres">
      <dgm:prSet presAssocID="{258BF4B1-9DD3-4C38-808A-638D56674E8D}" presName="Name0" presStyleCnt="0">
        <dgm:presLayoutVars>
          <dgm:dir/>
          <dgm:resizeHandles val="exact"/>
        </dgm:presLayoutVars>
      </dgm:prSet>
      <dgm:spPr/>
    </dgm:pt>
    <dgm:pt modelId="{4B19DF21-0098-4747-B46B-A458D55D2472}" type="pres">
      <dgm:prSet presAssocID="{258BF4B1-9DD3-4C38-808A-638D56674E8D}" presName="fgShape" presStyleLbl="fgShp" presStyleIdx="0" presStyleCnt="1" custFlipVert="1" custScaleX="71334" custScaleY="96475" custLinFactNeighborX="-17676" custLinFactNeighborY="64510"/>
      <dgm:spPr>
        <a:solidFill>
          <a:srgbClr val="9CA2C0"/>
        </a:solidFill>
        <a:ln>
          <a:solidFill>
            <a:schemeClr val="bg1"/>
          </a:solidFill>
        </a:ln>
      </dgm:spPr>
    </dgm:pt>
    <dgm:pt modelId="{226DD3E6-9F9F-437C-852D-6B0FD4E33D70}" type="pres">
      <dgm:prSet presAssocID="{258BF4B1-9DD3-4C38-808A-638D56674E8D}" presName="linComp" presStyleCnt="0"/>
      <dgm:spPr/>
    </dgm:pt>
    <dgm:pt modelId="{448BF555-B7A4-481D-90AC-BEB20D088E31}" type="pres">
      <dgm:prSet presAssocID="{444F2D3D-423D-49FC-B207-CCFE70681D42}" presName="compNode" presStyleCnt="0"/>
      <dgm:spPr/>
    </dgm:pt>
    <dgm:pt modelId="{17B52FC3-EAA2-4F7A-B14B-CBFE1ADAFC61}" type="pres">
      <dgm:prSet presAssocID="{444F2D3D-423D-49FC-B207-CCFE70681D42}" presName="bkgdShape" presStyleLbl="node1" presStyleIdx="0" presStyleCnt="3" custLinFactNeighborX="79" custLinFactNeighborY="-33"/>
      <dgm:spPr/>
    </dgm:pt>
    <dgm:pt modelId="{2E11D5AA-9DD8-4C9C-87ED-73A742553219}" type="pres">
      <dgm:prSet presAssocID="{444F2D3D-423D-49FC-B207-CCFE70681D42}" presName="nodeTx" presStyleLbl="node1" presStyleIdx="0" presStyleCnt="3">
        <dgm:presLayoutVars>
          <dgm:bulletEnabled val="1"/>
        </dgm:presLayoutVars>
      </dgm:prSet>
      <dgm:spPr/>
    </dgm:pt>
    <dgm:pt modelId="{6164FDF8-27B0-49F1-83A9-A60553EA163A}" type="pres">
      <dgm:prSet presAssocID="{444F2D3D-423D-49FC-B207-CCFE70681D42}" presName="invisiNode" presStyleLbl="node1" presStyleIdx="0" presStyleCnt="3"/>
      <dgm:spPr/>
    </dgm:pt>
    <dgm:pt modelId="{454C451C-BBC4-4A64-BB14-C3C587FC7934}" type="pres">
      <dgm:prSet presAssocID="{444F2D3D-423D-49FC-B207-CCFE70681D42}" presName="imagNode" presStyleLbl="fgImgPlace1" presStyleIdx="0" presStyleCnt="3" custScaleX="110547" custScaleY="71530" custLinFactNeighborX="1355" custLinFactNeighborY="-2757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023FED9-6C83-4E98-994A-89F4E5947AC1}" type="pres">
      <dgm:prSet presAssocID="{366EF6F8-7F6A-46B9-93F3-BEB39D2B2BA9}" presName="sibTrans" presStyleLbl="sibTrans2D1" presStyleIdx="0" presStyleCnt="0"/>
      <dgm:spPr/>
    </dgm:pt>
    <dgm:pt modelId="{0827AB44-5CF9-49D8-ACF0-C06BD11DC6D6}" type="pres">
      <dgm:prSet presAssocID="{B9F6A438-F131-4D9E-9D36-AD2CA02B08ED}" presName="compNode" presStyleCnt="0"/>
      <dgm:spPr/>
    </dgm:pt>
    <dgm:pt modelId="{FE0E6C29-DE62-4639-B907-1240E34465D9}" type="pres">
      <dgm:prSet presAssocID="{B9F6A438-F131-4D9E-9D36-AD2CA02B08ED}" presName="bkgdShape" presStyleLbl="node1" presStyleIdx="1" presStyleCnt="3" custScaleX="100000" custScaleY="100000" custLinFactNeighborX="668" custLinFactNeighborY="-506"/>
      <dgm:spPr/>
    </dgm:pt>
    <dgm:pt modelId="{26C92A21-95A8-4D65-8420-DE224467578B}" type="pres">
      <dgm:prSet presAssocID="{B9F6A438-F131-4D9E-9D36-AD2CA02B08ED}" presName="nodeTx" presStyleLbl="node1" presStyleIdx="1" presStyleCnt="3">
        <dgm:presLayoutVars>
          <dgm:bulletEnabled val="1"/>
        </dgm:presLayoutVars>
      </dgm:prSet>
      <dgm:spPr/>
    </dgm:pt>
    <dgm:pt modelId="{E41FF3FD-91B2-410E-9C80-EBB1FB1311A4}" type="pres">
      <dgm:prSet presAssocID="{B9F6A438-F131-4D9E-9D36-AD2CA02B08ED}" presName="invisiNode" presStyleLbl="node1" presStyleIdx="1" presStyleCnt="3"/>
      <dgm:spPr/>
    </dgm:pt>
    <dgm:pt modelId="{8AE67A68-9DF7-4043-958E-8D0628ADD03E}" type="pres">
      <dgm:prSet presAssocID="{B9F6A438-F131-4D9E-9D36-AD2CA02B08ED}" presName="imagNode" presStyleLbl="fgImgPlace1" presStyleIdx="1" presStyleCnt="3" custScaleX="110547" custScaleY="71530" custLinFactNeighborX="-1356" custLinFactNeighborY="-27711"/>
      <dgm:spPr>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FFD6FF19-A404-44D6-B1A5-03FA02291C35}" type="pres">
      <dgm:prSet presAssocID="{2E2316F7-B00D-4934-98DC-6C514F17D9C7}" presName="sibTrans" presStyleLbl="sibTrans2D1" presStyleIdx="0" presStyleCnt="0"/>
      <dgm:spPr/>
    </dgm:pt>
    <dgm:pt modelId="{6A9AB239-1F26-43E8-8077-1E52E2C1F665}" type="pres">
      <dgm:prSet presAssocID="{FDA97899-5E68-4DED-96DC-408FD19B00EF}" presName="compNode" presStyleCnt="0"/>
      <dgm:spPr/>
    </dgm:pt>
    <dgm:pt modelId="{66AD08A3-42B8-4A32-AF23-4CF7805D1D5F}" type="pres">
      <dgm:prSet presAssocID="{FDA97899-5E68-4DED-96DC-408FD19B00EF}" presName="bkgdShape" presStyleLbl="node1" presStyleIdx="2" presStyleCnt="3" custLinFactNeighborX="-100" custLinFactNeighborY="-45"/>
      <dgm:spPr/>
    </dgm:pt>
    <dgm:pt modelId="{3778EEAB-9693-4D23-ABF0-77D51677596D}" type="pres">
      <dgm:prSet presAssocID="{FDA97899-5E68-4DED-96DC-408FD19B00EF}" presName="nodeTx" presStyleLbl="node1" presStyleIdx="2" presStyleCnt="3">
        <dgm:presLayoutVars>
          <dgm:bulletEnabled val="1"/>
        </dgm:presLayoutVars>
      </dgm:prSet>
      <dgm:spPr/>
    </dgm:pt>
    <dgm:pt modelId="{141ADB01-7C06-4963-82D1-0AAC21AFF6FB}" type="pres">
      <dgm:prSet presAssocID="{FDA97899-5E68-4DED-96DC-408FD19B00EF}" presName="invisiNode" presStyleLbl="node1" presStyleIdx="2" presStyleCnt="3"/>
      <dgm:spPr/>
    </dgm:pt>
    <dgm:pt modelId="{6B5D5D80-98DF-4F8B-8A8D-17A9863C6B6E}" type="pres">
      <dgm:prSet presAssocID="{FDA97899-5E68-4DED-96DC-408FD19B00EF}" presName="imagNode" presStyleLbl="fgImgPlace1" presStyleIdx="2" presStyleCnt="3" custScaleX="110547" custScaleY="71646" custLinFactNeighborX="2709" custLinFactNeighborY="-2864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Lst>
  <dgm:cxnLst>
    <dgm:cxn modelId="{10A5CC05-AA6B-43A3-8BAB-FA5E6EF0B255}" type="presOf" srcId="{366EF6F8-7F6A-46B9-93F3-BEB39D2B2BA9}" destId="{3023FED9-6C83-4E98-994A-89F4E5947AC1}" srcOrd="0" destOrd="0" presId="urn:microsoft.com/office/officeart/2005/8/layout/hList7"/>
    <dgm:cxn modelId="{3945DA07-15E0-493A-9770-5693135D01DF}" srcId="{258BF4B1-9DD3-4C38-808A-638D56674E8D}" destId="{FDA97899-5E68-4DED-96DC-408FD19B00EF}" srcOrd="2" destOrd="0" parTransId="{8DD9C8FF-AFF0-439D-BE28-58F36D817150}" sibTransId="{D52A0C27-F23D-4231-8B18-E2096A7634BC}"/>
    <dgm:cxn modelId="{B39AEC0B-3EDB-493F-80C6-E310B4A1EC9C}" srcId="{258BF4B1-9DD3-4C38-808A-638D56674E8D}" destId="{B9F6A438-F131-4D9E-9D36-AD2CA02B08ED}" srcOrd="1" destOrd="0" parTransId="{40C0B02C-5A94-4751-B335-22F7EB7BD316}" sibTransId="{2E2316F7-B00D-4934-98DC-6C514F17D9C7}"/>
    <dgm:cxn modelId="{DBF7FD43-EED5-4490-AC40-EBBDC087EEFF}" type="presOf" srcId="{444F2D3D-423D-49FC-B207-CCFE70681D42}" destId="{17B52FC3-EAA2-4F7A-B14B-CBFE1ADAFC61}" srcOrd="0" destOrd="0" presId="urn:microsoft.com/office/officeart/2005/8/layout/hList7"/>
    <dgm:cxn modelId="{DE6CA648-BEA7-4200-AE92-EBE3A84AB51E}" type="presOf" srcId="{444F2D3D-423D-49FC-B207-CCFE70681D42}" destId="{2E11D5AA-9DD8-4C9C-87ED-73A742553219}" srcOrd="1" destOrd="0" presId="urn:microsoft.com/office/officeart/2005/8/layout/hList7"/>
    <dgm:cxn modelId="{576A3C7D-49AE-4FD7-B584-1AE2AC36EA84}" type="presOf" srcId="{FDA97899-5E68-4DED-96DC-408FD19B00EF}" destId="{3778EEAB-9693-4D23-ABF0-77D51677596D}" srcOrd="1" destOrd="0" presId="urn:microsoft.com/office/officeart/2005/8/layout/hList7"/>
    <dgm:cxn modelId="{01CD9D83-359F-4068-8BBB-25B6DAECA33B}" type="presOf" srcId="{FDA97899-5E68-4DED-96DC-408FD19B00EF}" destId="{66AD08A3-42B8-4A32-AF23-4CF7805D1D5F}" srcOrd="0" destOrd="0" presId="urn:microsoft.com/office/officeart/2005/8/layout/hList7"/>
    <dgm:cxn modelId="{8438AC93-3FF5-4848-9F8C-25DA20E26407}" srcId="{258BF4B1-9DD3-4C38-808A-638D56674E8D}" destId="{444F2D3D-423D-49FC-B207-CCFE70681D42}" srcOrd="0" destOrd="0" parTransId="{3323E5A5-3CBE-4E9B-A358-B11C590F10A2}" sibTransId="{366EF6F8-7F6A-46B9-93F3-BEB39D2B2BA9}"/>
    <dgm:cxn modelId="{AA20F9A9-97BA-4A08-8795-868DB74A332F}" type="presOf" srcId="{2E2316F7-B00D-4934-98DC-6C514F17D9C7}" destId="{FFD6FF19-A404-44D6-B1A5-03FA02291C35}" srcOrd="0" destOrd="0" presId="urn:microsoft.com/office/officeart/2005/8/layout/hList7"/>
    <dgm:cxn modelId="{FD0E18BE-7DE1-4FE6-ABE0-7220B79F20EF}" type="presOf" srcId="{B9F6A438-F131-4D9E-9D36-AD2CA02B08ED}" destId="{FE0E6C29-DE62-4639-B907-1240E34465D9}" srcOrd="0" destOrd="0" presId="urn:microsoft.com/office/officeart/2005/8/layout/hList7"/>
    <dgm:cxn modelId="{E9725FBF-8E60-4E11-ABA9-17E911EDE10F}" type="presOf" srcId="{B9F6A438-F131-4D9E-9D36-AD2CA02B08ED}" destId="{26C92A21-95A8-4D65-8420-DE224467578B}" srcOrd="1" destOrd="0" presId="urn:microsoft.com/office/officeart/2005/8/layout/hList7"/>
    <dgm:cxn modelId="{45CC1FDF-9771-477A-99BC-8ABD4E80FB3C}" type="presOf" srcId="{258BF4B1-9DD3-4C38-808A-638D56674E8D}" destId="{DCF5A8FD-E2BA-4E44-BC32-AB2BD5461780}" srcOrd="0" destOrd="0" presId="urn:microsoft.com/office/officeart/2005/8/layout/hList7"/>
    <dgm:cxn modelId="{C10962BB-9EDA-4771-85BA-B43298A2452B}" type="presParOf" srcId="{DCF5A8FD-E2BA-4E44-BC32-AB2BD5461780}" destId="{4B19DF21-0098-4747-B46B-A458D55D2472}" srcOrd="0" destOrd="0" presId="urn:microsoft.com/office/officeart/2005/8/layout/hList7"/>
    <dgm:cxn modelId="{ED9C6FE0-6028-405C-B890-C5F385F1BB54}" type="presParOf" srcId="{DCF5A8FD-E2BA-4E44-BC32-AB2BD5461780}" destId="{226DD3E6-9F9F-437C-852D-6B0FD4E33D70}" srcOrd="1" destOrd="0" presId="urn:microsoft.com/office/officeart/2005/8/layout/hList7"/>
    <dgm:cxn modelId="{0273C6D9-929C-4944-B187-1A11BE79713C}" type="presParOf" srcId="{226DD3E6-9F9F-437C-852D-6B0FD4E33D70}" destId="{448BF555-B7A4-481D-90AC-BEB20D088E31}" srcOrd="0" destOrd="0" presId="urn:microsoft.com/office/officeart/2005/8/layout/hList7"/>
    <dgm:cxn modelId="{FB22FDA4-7FBD-4D89-9F13-6262727396CA}" type="presParOf" srcId="{448BF555-B7A4-481D-90AC-BEB20D088E31}" destId="{17B52FC3-EAA2-4F7A-B14B-CBFE1ADAFC61}" srcOrd="0" destOrd="0" presId="urn:microsoft.com/office/officeart/2005/8/layout/hList7"/>
    <dgm:cxn modelId="{C4F57623-3791-4BA4-A022-86683C5BC1FB}" type="presParOf" srcId="{448BF555-B7A4-481D-90AC-BEB20D088E31}" destId="{2E11D5AA-9DD8-4C9C-87ED-73A742553219}" srcOrd="1" destOrd="0" presId="urn:microsoft.com/office/officeart/2005/8/layout/hList7"/>
    <dgm:cxn modelId="{024A431D-1BAB-4288-B556-F1421709B93A}" type="presParOf" srcId="{448BF555-B7A4-481D-90AC-BEB20D088E31}" destId="{6164FDF8-27B0-49F1-83A9-A60553EA163A}" srcOrd="2" destOrd="0" presId="urn:microsoft.com/office/officeart/2005/8/layout/hList7"/>
    <dgm:cxn modelId="{BEDC1340-B4DC-4E26-9AFB-B769A6D5F2C2}" type="presParOf" srcId="{448BF555-B7A4-481D-90AC-BEB20D088E31}" destId="{454C451C-BBC4-4A64-BB14-C3C587FC7934}" srcOrd="3" destOrd="0" presId="urn:microsoft.com/office/officeart/2005/8/layout/hList7"/>
    <dgm:cxn modelId="{04A38C96-0B93-4975-8993-3ADDBC226689}" type="presParOf" srcId="{226DD3E6-9F9F-437C-852D-6B0FD4E33D70}" destId="{3023FED9-6C83-4E98-994A-89F4E5947AC1}" srcOrd="1" destOrd="0" presId="urn:microsoft.com/office/officeart/2005/8/layout/hList7"/>
    <dgm:cxn modelId="{05A9A7B4-CDB9-49E8-B6B6-1E2453BA3DED}" type="presParOf" srcId="{226DD3E6-9F9F-437C-852D-6B0FD4E33D70}" destId="{0827AB44-5CF9-49D8-ACF0-C06BD11DC6D6}" srcOrd="2" destOrd="0" presId="urn:microsoft.com/office/officeart/2005/8/layout/hList7"/>
    <dgm:cxn modelId="{E23459E9-F8C9-4B68-A2FC-A4C75A0AC5DE}" type="presParOf" srcId="{0827AB44-5CF9-49D8-ACF0-C06BD11DC6D6}" destId="{FE0E6C29-DE62-4639-B907-1240E34465D9}" srcOrd="0" destOrd="0" presId="urn:microsoft.com/office/officeart/2005/8/layout/hList7"/>
    <dgm:cxn modelId="{985499DA-DED2-4CC8-A8B4-0D9DFF49BA03}" type="presParOf" srcId="{0827AB44-5CF9-49D8-ACF0-C06BD11DC6D6}" destId="{26C92A21-95A8-4D65-8420-DE224467578B}" srcOrd="1" destOrd="0" presId="urn:microsoft.com/office/officeart/2005/8/layout/hList7"/>
    <dgm:cxn modelId="{F441331A-C24D-4F9F-A908-6B3479591B3C}" type="presParOf" srcId="{0827AB44-5CF9-49D8-ACF0-C06BD11DC6D6}" destId="{E41FF3FD-91B2-410E-9C80-EBB1FB1311A4}" srcOrd="2" destOrd="0" presId="urn:microsoft.com/office/officeart/2005/8/layout/hList7"/>
    <dgm:cxn modelId="{22A4B1E0-1C7F-4AE1-870A-E218CAC19330}" type="presParOf" srcId="{0827AB44-5CF9-49D8-ACF0-C06BD11DC6D6}" destId="{8AE67A68-9DF7-4043-958E-8D0628ADD03E}" srcOrd="3" destOrd="0" presId="urn:microsoft.com/office/officeart/2005/8/layout/hList7"/>
    <dgm:cxn modelId="{8623A4FB-EFA7-4344-A27E-1834361607E5}" type="presParOf" srcId="{226DD3E6-9F9F-437C-852D-6B0FD4E33D70}" destId="{FFD6FF19-A404-44D6-B1A5-03FA02291C35}" srcOrd="3" destOrd="0" presId="urn:microsoft.com/office/officeart/2005/8/layout/hList7"/>
    <dgm:cxn modelId="{5C3E1FE0-283F-4007-8E1D-5BBC6B3F2689}" type="presParOf" srcId="{226DD3E6-9F9F-437C-852D-6B0FD4E33D70}" destId="{6A9AB239-1F26-43E8-8077-1E52E2C1F665}" srcOrd="4" destOrd="0" presId="urn:microsoft.com/office/officeart/2005/8/layout/hList7"/>
    <dgm:cxn modelId="{80973D0F-4F44-44B0-BECD-54C0B8A74BB1}" type="presParOf" srcId="{6A9AB239-1F26-43E8-8077-1E52E2C1F665}" destId="{66AD08A3-42B8-4A32-AF23-4CF7805D1D5F}" srcOrd="0" destOrd="0" presId="urn:microsoft.com/office/officeart/2005/8/layout/hList7"/>
    <dgm:cxn modelId="{7E77B4CD-9152-404A-9AAE-144B803B6E7F}" type="presParOf" srcId="{6A9AB239-1F26-43E8-8077-1E52E2C1F665}" destId="{3778EEAB-9693-4D23-ABF0-77D51677596D}" srcOrd="1" destOrd="0" presId="urn:microsoft.com/office/officeart/2005/8/layout/hList7"/>
    <dgm:cxn modelId="{93C93071-7292-4408-96DE-9C52A44F890C}" type="presParOf" srcId="{6A9AB239-1F26-43E8-8077-1E52E2C1F665}" destId="{141ADB01-7C06-4963-82D1-0AAC21AFF6FB}" srcOrd="2" destOrd="0" presId="urn:microsoft.com/office/officeart/2005/8/layout/hList7"/>
    <dgm:cxn modelId="{86733B02-28B9-45F1-AD27-6131AE285E9C}" type="presParOf" srcId="{6A9AB239-1F26-43E8-8077-1E52E2C1F665}" destId="{6B5D5D80-98DF-4F8B-8A8D-17A9863C6B6E}"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52FC3-EAA2-4F7A-B14B-CBFE1ADAFC61}">
      <dsp:nvSpPr>
        <dsp:cNvPr id="0" name=""/>
        <dsp:cNvSpPr/>
      </dsp:nvSpPr>
      <dsp:spPr>
        <a:xfrm>
          <a:off x="3865" y="0"/>
          <a:ext cx="2697616" cy="482917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fr-CA" sz="900" kern="1200" dirty="0">
              <a:solidFill>
                <a:schemeClr val="bg1"/>
              </a:solidFill>
              <a:latin typeface="Calibri" panose="020F0502020204030204" pitchFamily="34" charset="0"/>
              <a:cs typeface="Calibri" panose="020F0502020204030204" pitchFamily="34" charset="0"/>
            </a:rPr>
            <a:t> </a:t>
          </a:r>
          <a:endParaRPr lang="en-CA" sz="900" kern="1200" dirty="0">
            <a:solidFill>
              <a:schemeClr val="bg1"/>
            </a:solidFill>
          </a:endParaRPr>
        </a:p>
      </dsp:txBody>
      <dsp:txXfrm>
        <a:off x="3865" y="1931670"/>
        <a:ext cx="2697616" cy="1931670"/>
      </dsp:txXfrm>
    </dsp:sp>
    <dsp:sp modelId="{454C451C-BBC4-4A64-BB14-C3C587FC7934}">
      <dsp:nvSpPr>
        <dsp:cNvPr id="0" name=""/>
        <dsp:cNvSpPr/>
      </dsp:nvSpPr>
      <dsp:spPr>
        <a:xfrm>
          <a:off x="483470" y="75163"/>
          <a:ext cx="1777723" cy="11502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E6C29-DE62-4639-B907-1240E34465D9}">
      <dsp:nvSpPr>
        <dsp:cNvPr id="0" name=""/>
        <dsp:cNvSpPr/>
      </dsp:nvSpPr>
      <dsp:spPr>
        <a:xfrm>
          <a:off x="2798298" y="0"/>
          <a:ext cx="2697616" cy="482917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r-CA" sz="1000" kern="1200" dirty="0">
              <a:solidFill>
                <a:schemeClr val="bg1"/>
              </a:solidFill>
            </a:rPr>
            <a:t> </a:t>
          </a:r>
          <a:endParaRPr lang="en-US" sz="1000" kern="1200" dirty="0">
            <a:solidFill>
              <a:schemeClr val="bg1"/>
            </a:solidFill>
          </a:endParaRPr>
        </a:p>
        <a:p>
          <a:pPr marL="0" lvl="0" indent="0" algn="l" defTabSz="444500">
            <a:lnSpc>
              <a:spcPct val="90000"/>
            </a:lnSpc>
            <a:spcBef>
              <a:spcPct val="0"/>
            </a:spcBef>
            <a:spcAft>
              <a:spcPct val="35000"/>
            </a:spcAft>
            <a:buNone/>
          </a:pPr>
          <a:endParaRPr lang="en-US" sz="1000" kern="1200" dirty="0">
            <a:solidFill>
              <a:srgbClr val="FF0000"/>
            </a:solidFill>
          </a:endParaRPr>
        </a:p>
      </dsp:txBody>
      <dsp:txXfrm>
        <a:off x="2798298" y="1931670"/>
        <a:ext cx="2697616" cy="1931670"/>
      </dsp:txXfrm>
    </dsp:sp>
    <dsp:sp modelId="{8AE67A68-9DF7-4043-958E-8D0628ADD03E}">
      <dsp:nvSpPr>
        <dsp:cNvPr id="0" name=""/>
        <dsp:cNvSpPr/>
      </dsp:nvSpPr>
      <dsp:spPr>
        <a:xfrm>
          <a:off x="3218419" y="73040"/>
          <a:ext cx="1777723" cy="115028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AD08A3-42B8-4A32-AF23-4CF7805D1D5F}">
      <dsp:nvSpPr>
        <dsp:cNvPr id="0" name=""/>
        <dsp:cNvSpPr/>
      </dsp:nvSpPr>
      <dsp:spPr>
        <a:xfrm>
          <a:off x="5556126" y="0"/>
          <a:ext cx="2697616" cy="4829175"/>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fr-CA" sz="1000" kern="1200" dirty="0"/>
            <a:t> </a:t>
          </a:r>
        </a:p>
      </dsp:txBody>
      <dsp:txXfrm>
        <a:off x="5556126" y="1931670"/>
        <a:ext cx="2697616" cy="1931670"/>
      </dsp:txXfrm>
    </dsp:sp>
    <dsp:sp modelId="{6B5D5D80-98DF-4F8B-8A8D-17A9863C6B6E}">
      <dsp:nvSpPr>
        <dsp:cNvPr id="0" name=""/>
        <dsp:cNvSpPr/>
      </dsp:nvSpPr>
      <dsp:spPr>
        <a:xfrm>
          <a:off x="6062334" y="57120"/>
          <a:ext cx="1777723" cy="11521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9DF21-0098-4747-B46B-A458D55D2472}">
      <dsp:nvSpPr>
        <dsp:cNvPr id="0" name=""/>
        <dsp:cNvSpPr/>
      </dsp:nvSpPr>
      <dsp:spPr>
        <a:xfrm flipV="1">
          <a:off x="76341" y="4130333"/>
          <a:ext cx="5419614" cy="698841"/>
        </a:xfrm>
        <a:prstGeom prst="leftRightArrow">
          <a:avLst/>
        </a:prstGeom>
        <a:solidFill>
          <a:srgbClr val="9CA2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956CDF-086B-474F-BEF9-4CABEECB2E26}" type="datetimeFigureOut">
              <a:rPr lang="en-US" smtClean="0"/>
              <a:t>11/10/2021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597AD-DFDC-3846-A792-2604544DDE1B}" type="slidenum">
              <a:rPr lang="en-US" smtClean="0"/>
              <a:t>‹#›</a:t>
            </a:fld>
            <a:endParaRPr lang="en-US"/>
          </a:p>
        </p:txBody>
      </p:sp>
    </p:spTree>
    <p:extLst>
      <p:ext uri="{BB962C8B-B14F-4D97-AF65-F5344CB8AC3E}">
        <p14:creationId xmlns:p14="http://schemas.microsoft.com/office/powerpoint/2010/main" val="437893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B3AF9-4EAF-7F4D-AC56-7732E0FF244F}" type="datetimeFigureOut">
              <a:rPr lang="en-US" smtClean="0"/>
              <a:t>11/10/2021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DD9FA-9A84-E143-86E3-47119075FC69}" type="slidenum">
              <a:rPr lang="en-US" smtClean="0"/>
              <a:t>‹#›</a:t>
            </a:fld>
            <a:endParaRPr lang="en-US"/>
          </a:p>
        </p:txBody>
      </p:sp>
    </p:spTree>
    <p:extLst>
      <p:ext uri="{BB962C8B-B14F-4D97-AF65-F5344CB8AC3E}">
        <p14:creationId xmlns:p14="http://schemas.microsoft.com/office/powerpoint/2010/main" val="2881067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ubs.opengroup.org/dpbok/standard/KLP-CA-product-mgmt.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ada.ca/en/government/system/digital-government/government-canada-digital-operations-strategic-plans/digital-operations-strategic-plan-2021-2024.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trevolution.com/book/project-to-produ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alogue/grp/WG6278300/SitePages/Departmental%20Results%20Framework%20-%20Cadre%20minist&#233;riel%20des%20r&#233;sultats.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800" dirty="0">
                <a:effectLst/>
                <a:latin typeface="Calibri" panose="020F0502020204030204" pitchFamily="34" charset="0"/>
                <a:ea typeface="Times New Roman" panose="02020603050405020304" pitchFamily="18" charset="0"/>
              </a:rPr>
              <a:t>What we want is share our perspective. You’ll be hearing my voice but we have been working closely with other teams, like our BPMO and the EPMO. We’ve studied the subject by interviewing different parties (within and outside ESDC, both government and industries). </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There’s a lot of different perspectives AND expectations of what “product management” means to people. If you have an ITIL background, that’s not quite it. If you read the IT Revolution book series or the </a:t>
            </a:r>
            <a:r>
              <a:rPr lang="en-CA" sz="1800" u="sng" dirty="0">
                <a:solidFill>
                  <a:srgbClr val="0563C1"/>
                </a:solidFill>
                <a:effectLst/>
                <a:latin typeface="Calibri" panose="020F0502020204030204" pitchFamily="34" charset="0"/>
                <a:ea typeface="Times New Roman" panose="02020603050405020304" pitchFamily="18" charset="0"/>
                <a:hlinkClick r:id="rId3"/>
              </a:rPr>
              <a:t>Open Group’s Digital Practitioner </a:t>
            </a:r>
            <a:r>
              <a:rPr lang="en-CA" sz="1800" u="sng" dirty="0" err="1">
                <a:solidFill>
                  <a:srgbClr val="0563C1"/>
                </a:solidFill>
                <a:effectLst/>
                <a:latin typeface="Calibri" panose="020F0502020204030204" pitchFamily="34" charset="0"/>
                <a:ea typeface="Times New Roman" panose="02020603050405020304" pitchFamily="18" charset="0"/>
                <a:hlinkClick r:id="rId3"/>
              </a:rPr>
              <a:t>BoK</a:t>
            </a:r>
            <a:r>
              <a:rPr lang="en-CA" sz="1800" dirty="0">
                <a:effectLst/>
                <a:latin typeface="Calibri" panose="020F0502020204030204" pitchFamily="34" charset="0"/>
                <a:ea typeface="Times New Roman" panose="02020603050405020304" pitchFamily="18" charset="0"/>
              </a:rPr>
              <a:t> it has concepts, and the think thanks like Gartner… they focus on commercial industries.</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What we seek to do is bring product management to </a:t>
            </a:r>
            <a:r>
              <a:rPr lang="en-CA" sz="1800" i="1" dirty="0">
                <a:effectLst/>
                <a:latin typeface="Calibri" panose="020F0502020204030204" pitchFamily="34" charset="0"/>
                <a:ea typeface="Times New Roman" panose="02020603050405020304" pitchFamily="18" charset="0"/>
              </a:rPr>
              <a:t>ESDC</a:t>
            </a:r>
            <a:r>
              <a:rPr lang="en-CA" sz="1800" dirty="0">
                <a:effectLst/>
                <a:latin typeface="Calibri" panose="020F0502020204030204" pitchFamily="34" charset="0"/>
                <a:ea typeface="Times New Roman" panose="02020603050405020304" pitchFamily="18" charset="0"/>
              </a:rPr>
              <a:t> </a:t>
            </a:r>
            <a:r>
              <a:rPr lang="en-CA" sz="1800" i="1" dirty="0">
                <a:effectLst/>
                <a:latin typeface="Calibri" panose="020F0502020204030204" pitchFamily="34" charset="0"/>
                <a:ea typeface="Times New Roman" panose="02020603050405020304" pitchFamily="18" charset="0"/>
              </a:rPr>
              <a:t>Program Areas that are accountable to a democratically elected parliament</a:t>
            </a:r>
            <a:r>
              <a:rPr lang="en-CA" sz="1800" dirty="0">
                <a:effectLst/>
                <a:latin typeface="Calibri" panose="020F0502020204030204" pitchFamily="34" charset="0"/>
                <a:ea typeface="Times New Roman" panose="02020603050405020304" pitchFamily="18" charset="0"/>
              </a:rPr>
              <a:t>, understand WHY it is needed, and WHAT actually changes (so it’s not just fluff, but something that can actually be implemented). </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E9DD9FA-9A84-E143-86E3-47119075FC69}" type="slidenum">
              <a:rPr lang="en-US" smtClean="0"/>
              <a:t>1</a:t>
            </a:fld>
            <a:endParaRPr lang="en-US"/>
          </a:p>
        </p:txBody>
      </p:sp>
    </p:spTree>
    <p:extLst>
      <p:ext uri="{BB962C8B-B14F-4D97-AF65-F5344CB8AC3E}">
        <p14:creationId xmlns:p14="http://schemas.microsoft.com/office/powerpoint/2010/main" val="91266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In summary.</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As ESDC is digitizing its business operations, software becomes central. Product Management is where the software industry is going. It is starting to become the norm to the point where TBS OCIO, you probably already know this, has created a DG-level working group to study how it can be implemented in government, and the latest update to the </a:t>
            </a: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Digital Operation Strategic Plan 2021/24</a:t>
            </a:r>
            <a:r>
              <a:rPr lang="en-CA" sz="1800" dirty="0">
                <a:effectLst/>
                <a:latin typeface="Calibri" panose="020F0502020204030204" pitchFamily="34" charset="0"/>
                <a:ea typeface="Calibri" panose="020F0502020204030204" pitchFamily="34" charset="0"/>
                <a:cs typeface="Times New Roman" panose="02020603050405020304" pitchFamily="18" charset="0"/>
              </a:rPr>
              <a:t> mentions product management in two strategic pillars.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Product Management brings: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Sustainable funding to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teams</a:t>
            </a:r>
            <a:r>
              <a:rPr lang="en-CA" sz="1800" dirty="0">
                <a:effectLst/>
                <a:latin typeface="Calibri" panose="020F0502020204030204" pitchFamily="34" charset="0"/>
                <a:ea typeface="Calibri" panose="020F0502020204030204" pitchFamily="34" charset="0"/>
                <a:cs typeface="Times New Roman" panose="02020603050405020304" pitchFamily="18" charset="0"/>
              </a:rPr>
              <a:t>, providing them with stability.</a:t>
            </a:r>
          </a:p>
          <a:p>
            <a:pPr marL="342900" lvl="0" indent="-342900">
              <a:lnSpc>
                <a:spcPct val="107000"/>
              </a:lnSpc>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Adaptability to changing priorities. Because a Product Roadmap avoids being in a planning phase for too long, course corrections can be made without losing too much of the investment, and it mitigates project collision that can clog delivery.</a:t>
            </a:r>
          </a:p>
          <a:p>
            <a:pPr marL="342900" lvl="0" indent="-342900">
              <a:lnSpc>
                <a:spcPct val="107000"/>
              </a:lnSpc>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Grants more autonomy to teams by delegating certain authorities to them and reducing the number of cooks in their kitchen.</a:t>
            </a:r>
          </a:p>
          <a:p>
            <a:pPr marL="342900" lvl="0" indent="-342900">
              <a:lnSpc>
                <a:spcPct val="107000"/>
              </a:lnSpc>
              <a:spcAft>
                <a:spcPts val="800"/>
              </a:spcAft>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Increase service improvement cadence by focusing on outcomes and results, over corporate planning documents.</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Thank you for listening. We’re curious to know the questions you may have and what you think.</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10</a:t>
            </a:fld>
            <a:endParaRPr lang="en-US"/>
          </a:p>
        </p:txBody>
      </p:sp>
    </p:spTree>
    <p:extLst>
      <p:ext uri="{BB962C8B-B14F-4D97-AF65-F5344CB8AC3E}">
        <p14:creationId xmlns:p14="http://schemas.microsoft.com/office/powerpoint/2010/main" val="211173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i="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11</a:t>
            </a:fld>
            <a:endParaRPr lang="en-US"/>
          </a:p>
        </p:txBody>
      </p:sp>
    </p:spTree>
    <p:extLst>
      <p:ext uri="{BB962C8B-B14F-4D97-AF65-F5344CB8AC3E}">
        <p14:creationId xmlns:p14="http://schemas.microsoft.com/office/powerpoint/2010/main" val="385285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29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a:t>Cost Estimates</a:t>
            </a:r>
          </a:p>
          <a:p>
            <a:pPr marL="628650" lvl="1" indent="-171450">
              <a:buFontTx/>
              <a:buChar char="-"/>
            </a:pPr>
            <a:r>
              <a:rPr lang="en-CA" baseline="0"/>
              <a:t>Values the use of teams as a unit to calculate costs. Simplifies the cost estimates if 2 teams (@ $1M/year each) x 5 sprints of 2 weeks = $384,615</a:t>
            </a:r>
          </a:p>
          <a:p>
            <a:pPr marL="171450" lvl="0" indent="-171450">
              <a:buFontTx/>
              <a:buChar char="-"/>
            </a:pPr>
            <a:endParaRPr lang="en-CA" baseline="0"/>
          </a:p>
          <a:p>
            <a:pPr marL="171450" lvl="0" indent="-171450">
              <a:buFontTx/>
              <a:buChar char="-"/>
            </a:pPr>
            <a:r>
              <a:rPr lang="en-CA" baseline="0"/>
              <a:t>Product team focuses on the ROADMAP. Side project can influence the roadmap but when the roadmap changes, side projects need to adapt. I.e. there are no Change </a:t>
            </a:r>
            <a:r>
              <a:rPr lang="en-CA" i="1" baseline="0"/>
              <a:t>requests</a:t>
            </a:r>
            <a:r>
              <a:rPr lang="en-CA" baseline="0"/>
              <a:t>. Instead, there are Change </a:t>
            </a:r>
            <a:r>
              <a:rPr lang="en-CA" i="1" baseline="0"/>
              <a:t>events </a:t>
            </a:r>
            <a:r>
              <a:rPr lang="en-CA" i="0" baseline="0"/>
              <a:t>that projects need to handle</a:t>
            </a:r>
            <a:r>
              <a:rPr lang="en-CA" baseline="0"/>
              <a:t>. </a:t>
            </a:r>
          </a:p>
          <a:p>
            <a:pPr marL="628650" lvl="1" indent="-171450">
              <a:buFontTx/>
              <a:buChar char="-"/>
            </a:pPr>
            <a:r>
              <a:rPr lang="en-CA" baseline="0"/>
              <a:t>WLM, Windows Server Upgrades, A11y Compliance, Tech Debt, Business Enhancement, BDM, etc. require to deal with change.</a:t>
            </a:r>
          </a:p>
        </p:txBody>
      </p:sp>
      <p:sp>
        <p:nvSpPr>
          <p:cNvPr id="4" name="Slide Number Placeholder 3"/>
          <p:cNvSpPr>
            <a:spLocks noGrp="1"/>
          </p:cNvSpPr>
          <p:nvPr>
            <p:ph type="sldNum" sz="quarter" idx="10"/>
          </p:nvPr>
        </p:nvSpPr>
        <p:spPr/>
        <p:txBody>
          <a:bodyPr/>
          <a:lstStyle/>
          <a:p>
            <a:fld id="{7E9DD9FA-9A84-E143-86E3-47119075FC69}" type="slidenum">
              <a:rPr lang="en-US" smtClean="0"/>
              <a:t>13</a:t>
            </a:fld>
            <a:endParaRPr lang="en-US"/>
          </a:p>
        </p:txBody>
      </p:sp>
    </p:spTree>
    <p:extLst>
      <p:ext uri="{BB962C8B-B14F-4D97-AF65-F5344CB8AC3E}">
        <p14:creationId xmlns:p14="http://schemas.microsoft.com/office/powerpoint/2010/main" val="59161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a:solidFill>
                  <a:schemeClr val="tx1"/>
                </a:solidFill>
                <a:latin typeface="+mn-lt"/>
                <a:ea typeface="+mn-ea"/>
                <a:cs typeface="+mn-cs"/>
              </a:rPr>
              <a:t>Product development isn't the Wild West and teams do have metrics to measure how they are doing. These metrics focus on results and the trajectory toward objectives, rather than productivity</a:t>
            </a:r>
          </a:p>
          <a:p>
            <a:r>
              <a:rPr lang="en-CA" sz="1200" b="0" i="0" u="none" strike="noStrike" kern="1200" baseline="0">
                <a:solidFill>
                  <a:schemeClr val="tx1"/>
                </a:solidFill>
                <a:latin typeface="+mn-lt"/>
                <a:ea typeface="+mn-ea"/>
                <a:cs typeface="+mn-cs"/>
              </a:rPr>
              <a:t>measures such as lines of code per day. </a:t>
            </a:r>
          </a:p>
          <a:p>
            <a:endParaRPr lang="fr-CA" sz="1200" b="0" i="0" u="none" strike="noStrike" kern="1200" baseline="0">
              <a:solidFill>
                <a:schemeClr val="tx1"/>
              </a:solidFill>
              <a:effectLst/>
              <a:latin typeface="+mn-lt"/>
              <a:ea typeface="+mn-ea"/>
              <a:cs typeface="+mn-cs"/>
            </a:endParaRPr>
          </a:p>
          <a:p>
            <a:r>
              <a:rPr lang="en-CA" sz="1200" b="0" i="0" u="none" strike="noStrike" kern="1200" baseline="0">
                <a:solidFill>
                  <a:schemeClr val="tx1"/>
                </a:solidFill>
                <a:latin typeface="+mn-lt"/>
                <a:ea typeface="+mn-ea"/>
                <a:cs typeface="+mn-cs"/>
              </a:rPr>
              <a:t>The team primarily shows its progress to the business through demonstrating working software and improvements with each iteration. It is responsible for its metrics and reporting them</a:t>
            </a:r>
          </a:p>
          <a:p>
            <a:r>
              <a:rPr lang="en-CA" sz="1200" b="0" i="0" u="none" strike="noStrike" kern="1200" baseline="0">
                <a:solidFill>
                  <a:schemeClr val="tx1"/>
                </a:solidFill>
                <a:latin typeface="+mn-lt"/>
                <a:ea typeface="+mn-ea"/>
                <a:cs typeface="+mn-cs"/>
              </a:rPr>
              <a:t>to stakeholders. Metrics are reviewed at least at every sprint with business stakeholders as part of the retrospective. They may also be reported up to higher levels of governance as needed.</a:t>
            </a:r>
            <a:endParaRPr lang="fr-CA" sz="1200" b="0" i="0" u="none" strike="noStrike" kern="1200" baseline="0">
              <a:solidFill>
                <a:schemeClr val="tx1"/>
              </a:solidFill>
              <a:effectLst/>
              <a:latin typeface="+mn-lt"/>
              <a:ea typeface="+mn-ea"/>
              <a:cs typeface="+mn-cs"/>
            </a:endParaRPr>
          </a:p>
          <a:p>
            <a:endParaRPr lang="fr-CA" sz="1200" kern="1200">
              <a:solidFill>
                <a:schemeClr val="tx1"/>
              </a:solidFill>
              <a:effectLst/>
              <a:latin typeface="+mn-lt"/>
              <a:ea typeface="+mn-ea"/>
              <a:cs typeface="+mn-cs"/>
            </a:endParaRPr>
          </a:p>
          <a:p>
            <a:pPr lvl="0"/>
            <a:r>
              <a:rPr lang="fr-CA" sz="1200" kern="1200">
                <a:solidFill>
                  <a:schemeClr val="tx1"/>
                </a:solidFill>
                <a:effectLst/>
                <a:latin typeface="+mn-lt"/>
                <a:ea typeface="+mn-ea"/>
                <a:cs typeface="+mn-cs"/>
              </a:rPr>
              <a:t>Sources:</a:t>
            </a:r>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Gartner G00338491 - Tell the CFO the Agile Team Isn't Asking for a Blank Check</a:t>
            </a:r>
          </a:p>
          <a:p>
            <a:pPr lvl="0"/>
            <a:r>
              <a:rPr lang="en-CA" sz="1200" kern="1200">
                <a:solidFill>
                  <a:schemeClr val="tx1"/>
                </a:solidFill>
                <a:effectLst/>
                <a:latin typeface="+mn-lt"/>
                <a:ea typeface="+mn-ea"/>
                <a:cs typeface="+mn-cs"/>
              </a:rPr>
              <a:t>Gartner G00309193 - Use the Right Metrics in the Right Way for Enterprise Agile Delivery</a:t>
            </a:r>
          </a:p>
          <a:p>
            <a:pPr lvl="0"/>
            <a:r>
              <a:rPr lang="en-CA" sz="1200" kern="1200">
                <a:solidFill>
                  <a:schemeClr val="tx1"/>
                </a:solidFill>
                <a:effectLst/>
                <a:latin typeface="+mn-lt"/>
                <a:ea typeface="+mn-ea"/>
                <a:cs typeface="+mn-cs"/>
              </a:rPr>
              <a:t>IT Revolution’s </a:t>
            </a:r>
            <a:r>
              <a:rPr lang="en-CA" sz="1200" u="sng" kern="1200">
                <a:solidFill>
                  <a:schemeClr val="tx1"/>
                </a:solidFill>
                <a:effectLst/>
                <a:latin typeface="+mn-lt"/>
                <a:ea typeface="+mn-ea"/>
                <a:cs typeface="+mn-cs"/>
                <a:hlinkClick r:id="rId3"/>
              </a:rPr>
              <a:t>Project to Product book</a:t>
            </a:r>
            <a:r>
              <a:rPr lang="en-CA" sz="1200" kern="1200">
                <a:solidFill>
                  <a:schemeClr val="tx1"/>
                </a:solidFill>
                <a:effectLst/>
                <a:latin typeface="+mn-lt"/>
                <a:ea typeface="+mn-ea"/>
                <a:cs typeface="+mn-cs"/>
              </a:rPr>
              <a:t>  </a:t>
            </a:r>
          </a:p>
          <a:p>
            <a:endParaRPr lang="en-CA" baseline="0"/>
          </a:p>
          <a:p>
            <a:r>
              <a:rPr lang="en-CA" b="1"/>
              <a:t>Workload Distribution</a:t>
            </a:r>
          </a:p>
          <a:p>
            <a:r>
              <a:rPr lang="en-US" i="1"/>
              <a:t>Features</a:t>
            </a:r>
            <a:r>
              <a:rPr lang="en-US"/>
              <a:t>: (visible to users)</a:t>
            </a:r>
            <a:r>
              <a:rPr lang="en-US" baseline="0"/>
              <a:t> </a:t>
            </a:r>
            <a:r>
              <a:rPr lang="en-US"/>
              <a:t>delivers New Business Value, pulled by Users, e.g. Epic, user story, requirement</a:t>
            </a:r>
          </a:p>
          <a:p>
            <a:r>
              <a:rPr lang="en-US" i="1"/>
              <a:t>Defects</a:t>
            </a:r>
            <a:r>
              <a:rPr lang="en-US"/>
              <a:t>: (visible to users) delivers Quality, pulled by Users, e.g. Bug, incident, breaking change</a:t>
            </a:r>
          </a:p>
          <a:p>
            <a:r>
              <a:rPr lang="en-US" i="1"/>
              <a:t>Risks</a:t>
            </a:r>
            <a:r>
              <a:rPr lang="en-US"/>
              <a:t>: (NOT visible to users) delivers Security and Governance, Compliance, pulled by Security and risks officers, e.g. Vulnerability, regulatory requirement</a:t>
            </a:r>
          </a:p>
          <a:p>
            <a:r>
              <a:rPr lang="en-US" i="1"/>
              <a:t>Debts</a:t>
            </a:r>
            <a:r>
              <a:rPr lang="en-US"/>
              <a:t>: (NOT visible to users) removes impediments to future delivery, pulled by Architects, e.g. API addition, refactoring, infrastructure automation</a:t>
            </a:r>
          </a:p>
          <a:p>
            <a:endParaRPr lang="en-CA"/>
          </a:p>
          <a:p>
            <a:r>
              <a:rPr lang="en-CA" b="1"/>
              <a:t>Flow Metrics</a:t>
            </a:r>
          </a:p>
          <a:p>
            <a:r>
              <a:rPr lang="en-US"/>
              <a:t>Velocity:  Number of flow items done in a given time. E.g. number of debts item resolved for a particular release.</a:t>
            </a:r>
          </a:p>
          <a:p>
            <a:r>
              <a:rPr lang="en-US"/>
              <a:t>Time: Time elapsed from when a flow item enters the value stream (state = active) to when it is released to the user (state = done). E.g. Time it takes to delivery a new feature to a user from when it was accepted.</a:t>
            </a:r>
          </a:p>
          <a:p>
            <a:r>
              <a:rPr lang="en-US"/>
              <a:t>Efficiency: The proportion of time flow items are actively worked on to the total time elapsed. I.e. a decreased efficiency is indicative of dependencies between teams waiting on others.</a:t>
            </a:r>
          </a:p>
          <a:p>
            <a:r>
              <a:rPr lang="en-US"/>
              <a:t>Load: Number of flow items with state = active or waiting (i.e. Work in Progress). Loads that exceed certain threshold adversely impacts velocity.</a:t>
            </a:r>
          </a:p>
          <a:p>
            <a:endParaRPr lang="en-CA"/>
          </a:p>
          <a:p>
            <a:r>
              <a:rPr lang="en-CA" b="1"/>
              <a:t>Business Results Metrics</a:t>
            </a:r>
          </a:p>
          <a:p>
            <a:r>
              <a:rPr lang="en-US"/>
              <a:t>Value: Benefit to the business the value stream produces. In the private sector, these would be tied to profit. However in the public sector, this metric changes between Digital Products and needs to be aligned to the ESDC Business Capability, Service, or Program’s desired outcomes that the Digital Product enables. The APM+ Business Value health indicator is included as well.</a:t>
            </a:r>
          </a:p>
          <a:p>
            <a:r>
              <a:rPr lang="en-US"/>
              <a:t>Cost: Cost of the Digital Product to ESDC. This includes the Value Stream’s staff salary, consultants, contractors, infrastructure, licensing, cloud subscriptions</a:t>
            </a:r>
          </a:p>
          <a:p>
            <a:r>
              <a:rPr lang="en-US"/>
              <a:t>Quality	: The quality of the Digital Product perceived by the end user (e.g. escaped defects, tickets filed) and the APM+ Technical Condition Health indicator. </a:t>
            </a:r>
          </a:p>
          <a:p>
            <a:r>
              <a:rPr lang="en-US"/>
              <a:t>Happiness: Engagement of the staff working in the Value Stream (employee’s Net Promoter Score, ESDC HR Surveys, Public Service Employment Surveys).</a:t>
            </a:r>
          </a:p>
          <a:p>
            <a:endParaRPr lang="en-CA"/>
          </a:p>
          <a:p>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14</a:t>
            </a:fld>
            <a:endParaRPr lang="en-US"/>
          </a:p>
        </p:txBody>
      </p:sp>
    </p:spTree>
    <p:extLst>
      <p:ext uri="{BB962C8B-B14F-4D97-AF65-F5344CB8AC3E}">
        <p14:creationId xmlns:p14="http://schemas.microsoft.com/office/powerpoint/2010/main" val="3862154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a:t>Instead of allocating spend to projects based on each project budget for the period, allocate it to products (or groups of products) for the period.</a:t>
            </a:r>
          </a:p>
          <a:p>
            <a:r>
              <a:rPr lang="fr-CA" sz="1200" b="0" i="0" u="none" strike="noStrike" kern="1200" baseline="0">
                <a:solidFill>
                  <a:schemeClr val="tx1"/>
                </a:solidFill>
                <a:latin typeface="+mn-lt"/>
                <a:ea typeface="+mn-ea"/>
                <a:cs typeface="+mn-cs"/>
              </a:rPr>
              <a:t>T</a:t>
            </a:r>
            <a:r>
              <a:rPr lang="en-CA" sz="1200" b="0" i="0" u="none" strike="noStrike" kern="1200" baseline="0">
                <a:solidFill>
                  <a:schemeClr val="tx1"/>
                </a:solidFill>
                <a:latin typeface="+mn-lt"/>
                <a:ea typeface="+mn-ea"/>
                <a:cs typeface="+mn-cs"/>
              </a:rPr>
              <a:t>he allocation determines how many people and teams can work on any given product or product family. The job of the governance body is not to approve a project budget, but to</a:t>
            </a:r>
          </a:p>
          <a:p>
            <a:r>
              <a:rPr lang="en-CA" sz="1200" b="0" i="0" u="none" strike="noStrike" kern="1200" baseline="0">
                <a:solidFill>
                  <a:schemeClr val="tx1"/>
                </a:solidFill>
                <a:latin typeface="+mn-lt"/>
                <a:ea typeface="+mn-ea"/>
                <a:cs typeface="+mn-cs"/>
              </a:rPr>
              <a:t>decide how to allocate the resources. As one CIO put it, "How much money should we be spending on this problem at this time?“</a:t>
            </a:r>
          </a:p>
          <a:p>
            <a:endParaRPr lang="fr-CA" sz="1200" b="0" i="0" u="none" strike="noStrike" kern="1200" baseline="0">
              <a:solidFill>
                <a:schemeClr val="tx1"/>
              </a:solidFill>
              <a:latin typeface="+mn-lt"/>
              <a:ea typeface="+mn-ea"/>
              <a:cs typeface="+mn-cs"/>
            </a:endParaRPr>
          </a:p>
          <a:p>
            <a:r>
              <a:rPr lang="fr-CA" sz="1200" b="0" i="0" u="none" strike="noStrike" kern="1200" baseline="0">
                <a:solidFill>
                  <a:schemeClr val="tx1"/>
                </a:solidFill>
                <a:latin typeface="+mn-lt"/>
                <a:ea typeface="+mn-ea"/>
                <a:cs typeface="+mn-cs"/>
              </a:rPr>
              <a:t>Gartner </a:t>
            </a:r>
            <a:r>
              <a:rPr lang="en-CA" sz="1200" b="0" i="0" u="none" strike="noStrike" kern="1200" baseline="0">
                <a:solidFill>
                  <a:schemeClr val="tx1"/>
                </a:solidFill>
                <a:latin typeface="+mn-lt"/>
                <a:ea typeface="+mn-ea"/>
                <a:cs typeface="+mn-cs"/>
              </a:rPr>
              <a:t>G00338491 - Tell the CFO the Agile Team Isn't Asking for a Blank Check</a:t>
            </a:r>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15</a:t>
            </a:fld>
            <a:endParaRPr lang="en-US"/>
          </a:p>
        </p:txBody>
      </p:sp>
    </p:spTree>
    <p:extLst>
      <p:ext uri="{BB962C8B-B14F-4D97-AF65-F5344CB8AC3E}">
        <p14:creationId xmlns:p14="http://schemas.microsoft.com/office/powerpoint/2010/main" val="168336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16</a:t>
            </a:fld>
            <a:endParaRPr lang="en-US"/>
          </a:p>
        </p:txBody>
      </p:sp>
    </p:spTree>
    <p:extLst>
      <p:ext uri="{BB962C8B-B14F-4D97-AF65-F5344CB8AC3E}">
        <p14:creationId xmlns:p14="http://schemas.microsoft.com/office/powerpoint/2010/main" val="3815699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i="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07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E9DD9FA-9A84-E143-86E3-47119075FC69}" type="slidenum">
              <a:rPr lang="en-US" smtClean="0"/>
              <a:t>18</a:t>
            </a:fld>
            <a:endParaRPr lang="en-US"/>
          </a:p>
        </p:txBody>
      </p:sp>
    </p:spTree>
    <p:extLst>
      <p:ext uri="{BB962C8B-B14F-4D97-AF65-F5344CB8AC3E}">
        <p14:creationId xmlns:p14="http://schemas.microsoft.com/office/powerpoint/2010/main" val="86301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ea typeface="ＭＳ Ｐゴシック" panose="020B0600070205080204" pitchFamily="34" charset="-128"/>
              </a:rPr>
              <a:t>Common Cloud Services</a:t>
            </a:r>
            <a:r>
              <a:rPr lang="en-US" altLang="en-US" baseline="0" dirty="0">
                <a:ea typeface="ＭＳ Ｐゴシック" panose="020B0600070205080204" pitchFamily="34" charset="-128"/>
              </a:rPr>
              <a:t> e.g.: networking (pipes)</a:t>
            </a:r>
            <a:endParaRPr lang="en-US" altLang="en-US" dirty="0">
              <a:ea typeface="ＭＳ Ｐゴシック" panose="020B0600070205080204" pitchFamily="34" charset="-128"/>
            </a:endParaRPr>
          </a:p>
          <a:p>
            <a:pPr>
              <a:lnSpc>
                <a:spcPct val="90000"/>
              </a:lnSpc>
            </a:pPr>
            <a:endParaRPr lang="en-US" altLang="en-US" dirty="0">
              <a:ea typeface="ＭＳ Ｐゴシック" panose="020B0600070205080204" pitchFamily="34" charset="-128"/>
            </a:endParaRPr>
          </a:p>
          <a:p>
            <a:pPr>
              <a:lnSpc>
                <a:spcPct val="90000"/>
              </a:lnSpc>
            </a:pPr>
            <a:r>
              <a:rPr lang="en-US" altLang="en-US" dirty="0">
                <a:ea typeface="ＭＳ Ｐゴシック" panose="020B0600070205080204" pitchFamily="34" charset="-128"/>
              </a:rPr>
              <a:t>Public sector organizations are required to report externally on the full cost of every element in their program architecture. In the meantime, such organizations also require multiple views of costs to manage effectively. The way to address these needs is through a mix of direct and indirect costing techniques.</a:t>
            </a:r>
          </a:p>
          <a:p>
            <a:pPr>
              <a:lnSpc>
                <a:spcPct val="90000"/>
              </a:lnSpc>
            </a:pPr>
            <a:r>
              <a:rPr lang="en-US" altLang="en-US" dirty="0">
                <a:ea typeface="ＭＳ Ｐゴシック" panose="020B0600070205080204" pitchFamily="34" charset="-128"/>
              </a:rPr>
              <a:t>The various views of cost are called </a:t>
            </a:r>
            <a:r>
              <a:rPr lang="en-US" altLang="en-US" b="1" dirty="0">
                <a:ea typeface="ＭＳ Ｐゴシック" panose="020B0600070205080204" pitchFamily="34" charset="-128"/>
              </a:rPr>
              <a:t>cost objects</a:t>
            </a:r>
            <a:r>
              <a:rPr lang="en-US" altLang="en-US" dirty="0">
                <a:ea typeface="ＭＳ Ｐゴシック" panose="020B0600070205080204" pitchFamily="34" charset="-128"/>
              </a:rPr>
              <a:t> - entities (activity, output, organization, program, client/target group, outcome, project) for which costs are being computed. </a:t>
            </a:r>
          </a:p>
          <a:p>
            <a:pPr>
              <a:lnSpc>
                <a:spcPct val="90000"/>
              </a:lnSpc>
            </a:pPr>
            <a:r>
              <a:rPr lang="en-US" altLang="en-US" dirty="0">
                <a:ea typeface="ＭＳ Ｐゴシック" panose="020B0600070205080204" pitchFamily="34" charset="-128"/>
              </a:rPr>
              <a:t>The costing system </a:t>
            </a:r>
            <a:r>
              <a:rPr lang="en-US" altLang="en-US" b="1" dirty="0">
                <a:ea typeface="ＭＳ Ｐゴシック" panose="020B0600070205080204" pitchFamily="34" charset="-128"/>
              </a:rPr>
              <a:t>attributes</a:t>
            </a:r>
            <a:r>
              <a:rPr lang="en-US" altLang="en-US" dirty="0">
                <a:ea typeface="ＭＳ Ｐゴシック" panose="020B0600070205080204" pitchFamily="34" charset="-128"/>
              </a:rPr>
              <a:t> a direct cost to its cost object and classifies indirect costs into cost pools through the correct financial coding of a transaction, using direction provided by the GC Chart of Accounts policy.  </a:t>
            </a:r>
          </a:p>
          <a:p>
            <a:pPr>
              <a:lnSpc>
                <a:spcPct val="90000"/>
              </a:lnSpc>
            </a:pPr>
            <a:r>
              <a:rPr lang="en-US" altLang="en-US" dirty="0">
                <a:ea typeface="ＭＳ Ｐゴシック" panose="020B0600070205080204" pitchFamily="34" charset="-128"/>
              </a:rPr>
              <a:t>An example of a </a:t>
            </a:r>
            <a:r>
              <a:rPr lang="en-US" altLang="en-US" b="1" dirty="0">
                <a:ea typeface="ＭＳ Ｐゴシック" panose="020B0600070205080204" pitchFamily="34" charset="-128"/>
              </a:rPr>
              <a:t>direct cost </a:t>
            </a:r>
            <a:r>
              <a:rPr lang="en-US" altLang="en-US" dirty="0">
                <a:ea typeface="ＭＳ Ｐゴシック" panose="020B0600070205080204" pitchFamily="34" charset="-128"/>
              </a:rPr>
              <a:t>(definition: a cost that is unequivocally attributed to a single cost object) is the cost of a chemical used in a lab to conduct research in support of a particular organization or program. </a:t>
            </a:r>
          </a:p>
          <a:p>
            <a:pPr>
              <a:lnSpc>
                <a:spcPct val="90000"/>
              </a:lnSpc>
            </a:pPr>
            <a:r>
              <a:rPr lang="en-US" altLang="en-US" dirty="0">
                <a:ea typeface="ＭＳ Ｐゴシック" panose="020B0600070205080204" pitchFamily="34" charset="-128"/>
              </a:rPr>
              <a:t>An example of an </a:t>
            </a:r>
            <a:r>
              <a:rPr lang="en-US" altLang="en-US" b="1" dirty="0">
                <a:ea typeface="ＭＳ Ｐゴシック" panose="020B0600070205080204" pitchFamily="34" charset="-128"/>
              </a:rPr>
              <a:t>indirect cost</a:t>
            </a:r>
            <a:r>
              <a:rPr lang="en-US" altLang="en-US" dirty="0">
                <a:ea typeface="ＭＳ Ｐゴシック" panose="020B0600070205080204" pitchFamily="34" charset="-128"/>
              </a:rPr>
              <a:t> (definition: a cost that is shared by more than one cost object) is the cost of a photocopier used by multiple programs/organization. The assignment of indirect cost pools to cost objects is facilitated using existing operational data that managers already consider important and relevant – in the photocopier example, statistics can be obtained on how many copies were made by each organization/program over a particular time period. </a:t>
            </a:r>
          </a:p>
          <a:p>
            <a:pPr marL="0" indent="0">
              <a:buNone/>
            </a:pPr>
            <a:endParaRPr lang="en-CA"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58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100" dirty="0">
                <a:effectLst/>
                <a:latin typeface="Calibri" panose="020F0502020204030204" pitchFamily="34" charset="0"/>
                <a:ea typeface="Times New Roman" panose="02020603050405020304" pitchFamily="18" charset="0"/>
              </a:rPr>
              <a:t>[transition] It brought us to provide ESDC two things:</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lphaUcPeriod"/>
            </a:pPr>
            <a:r>
              <a:rPr lang="en-CA" sz="1100" dirty="0">
                <a:effectLst/>
                <a:latin typeface="Calibri" panose="020F0502020204030204" pitchFamily="34" charset="0"/>
                <a:ea typeface="Times New Roman" panose="02020603050405020304" pitchFamily="18" charset="0"/>
              </a:rPr>
              <a:t>[transition] A new type of investment using product-based funding</a:t>
            </a:r>
            <a:endParaRPr lang="en-CA" sz="1200" dirty="0">
              <a:effectLst/>
              <a:latin typeface="Times New Roman" panose="02020603050405020304" pitchFamily="18" charset="0"/>
              <a:ea typeface="Times New Roman" panose="02020603050405020304" pitchFamily="18" charset="0"/>
            </a:endParaRPr>
          </a:p>
          <a:p>
            <a:pPr marL="742950" marR="0" lvl="1" indent="-285750" algn="l" defTabSz="457200" rtl="0" eaLnBrk="1" fontAlgn="base" latinLnBrk="0" hangingPunct="1">
              <a:lnSpc>
                <a:spcPct val="100000"/>
              </a:lnSpc>
              <a:spcBef>
                <a:spcPts val="0"/>
              </a:spcBef>
              <a:spcAft>
                <a:spcPts val="0"/>
              </a:spcAft>
              <a:buClrTx/>
              <a:buSzTx/>
              <a:buFont typeface="+mj-lt"/>
              <a:buAutoNum type="alphaLcPeriod"/>
              <a:tabLst/>
              <a:defRPr/>
            </a:pPr>
            <a:r>
              <a:rPr lang="en-CA" sz="1100" dirty="0">
                <a:effectLst/>
                <a:latin typeface="Calibri" panose="020F0502020204030204" pitchFamily="34" charset="0"/>
                <a:ea typeface="Times New Roman" panose="02020603050405020304" pitchFamily="18" charset="0"/>
              </a:rPr>
              <a:t>This because ESDC currently recognizes only three types of investments: assets, acquired services, and projects. (</a:t>
            </a:r>
            <a:r>
              <a:rPr lang="en-CA" dirty="0"/>
              <a:t>Source</a:t>
            </a:r>
            <a:r>
              <a:rPr lang="en-CA" baseline="0" dirty="0"/>
              <a:t> CFOB Guide to Building a Business Case: </a:t>
            </a:r>
            <a:r>
              <a:rPr lang="en-CA" dirty="0"/>
              <a:t>https://gpp-ppm.service.gc.ca/sites/pwa/ESDCKnowledgeRepository/All%20Documents/Guide%20to%20Building%20a%20Business%20Case.pdf</a:t>
            </a:r>
            <a:r>
              <a:rPr lang="en-CA" sz="1200" dirty="0">
                <a:effectLst/>
                <a:latin typeface="Times New Roman" panose="02020603050405020304" pitchFamily="18" charset="0"/>
                <a:ea typeface="Times New Roman" panose="02020603050405020304" pitchFamily="18" charset="0"/>
              </a:rPr>
              <a:t>)</a:t>
            </a:r>
          </a:p>
          <a:p>
            <a:pPr marL="742950" lvl="1" indent="-285750" fontAlgn="base">
              <a:buFont typeface="+mj-lt"/>
              <a:buAutoNum type="alphaLcPeriod"/>
            </a:pPr>
            <a:r>
              <a:rPr lang="en-CA" sz="1100" dirty="0">
                <a:effectLst/>
                <a:latin typeface="Calibri" panose="020F0502020204030204" pitchFamily="34" charset="0"/>
                <a:ea typeface="Times New Roman" panose="02020603050405020304" pitchFamily="18" charset="0"/>
              </a:rPr>
              <a:t>If a Program wants to incorporate product management as part of a TB submission, there is no mechanism that exists to do it. They have to go the Project path. But a Project ends and seeks certainty before execution starts.</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en-CA" sz="1100" dirty="0">
                <a:effectLst/>
                <a:latin typeface="Calibri" panose="020F0502020204030204" pitchFamily="34" charset="0"/>
                <a:ea typeface="Times New Roman" panose="02020603050405020304" pitchFamily="18" charset="0"/>
              </a:rPr>
              <a:t>An actual statistic from our own Project Centre is that it takes, on average, 1,291 days to START the execution phase of a project. An organization can’t claim it’s Agile if it takes 3.5 years to start work.</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lphaUcPeriod"/>
            </a:pPr>
            <a:r>
              <a:rPr lang="en-CA" sz="1100" dirty="0">
                <a:effectLst/>
                <a:latin typeface="Calibri" panose="020F0502020204030204" pitchFamily="34" charset="0"/>
                <a:ea typeface="Times New Roman" panose="02020603050405020304" pitchFamily="18" charset="0"/>
              </a:rPr>
              <a:t>[transition] Needed guidance to Programs in transitioning to product management after a project ends</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en-CA" sz="1100" dirty="0">
                <a:effectLst/>
                <a:latin typeface="Calibri" panose="020F0502020204030204" pitchFamily="34" charset="0"/>
                <a:ea typeface="Times New Roman" panose="02020603050405020304" pitchFamily="18" charset="0"/>
              </a:rPr>
              <a:t>Some of that exists right now. E.g. </a:t>
            </a:r>
            <a:r>
              <a:rPr lang="en-CA" sz="1100" dirty="0" err="1">
                <a:effectLst/>
                <a:latin typeface="Calibri" panose="020F0502020204030204" pitchFamily="34" charset="0"/>
                <a:ea typeface="Times New Roman" panose="02020603050405020304" pitchFamily="18" charset="0"/>
              </a:rPr>
              <a:t>MyEMS</a:t>
            </a:r>
            <a:r>
              <a:rPr lang="en-CA" sz="1100" dirty="0">
                <a:effectLst/>
                <a:latin typeface="Calibri" panose="020F0502020204030204" pitchFamily="34" charset="0"/>
                <a:ea typeface="Times New Roman" panose="02020603050405020304" pitchFamily="18" charset="0"/>
              </a:rPr>
              <a:t>(SAP) with IITB ERP team is doing it</a:t>
            </a:r>
            <a:endParaRPr lang="en-CA" sz="1200" dirty="0">
              <a:effectLst/>
              <a:latin typeface="Times New Roman" panose="02020603050405020304" pitchFamily="18" charset="0"/>
              <a:ea typeface="Times New Roman" panose="02020603050405020304" pitchFamily="18" charset="0"/>
            </a:endParaRPr>
          </a:p>
          <a:p>
            <a:pPr marL="742950" lvl="1" indent="-285750" fontAlgn="base">
              <a:buFont typeface="+mj-lt"/>
              <a:buAutoNum type="alphaLcPeriod"/>
            </a:pPr>
            <a:r>
              <a:rPr lang="en-CA" sz="1100" dirty="0">
                <a:effectLst/>
                <a:latin typeface="Calibri" panose="020F0502020204030204" pitchFamily="34" charset="0"/>
                <a:ea typeface="Times New Roman" panose="02020603050405020304" pitchFamily="18" charset="0"/>
              </a:rPr>
              <a:t>But the knowledge on how to proceed and how it relates to Project Management is not broadly available.</a:t>
            </a:r>
            <a:endParaRPr lang="en-CA" sz="1200" dirty="0">
              <a:effectLst/>
              <a:latin typeface="Times New Roman" panose="02020603050405020304" pitchFamily="18" charset="0"/>
              <a:ea typeface="Times New Roman" panose="02020603050405020304" pitchFamily="18" charset="0"/>
            </a:endParaRPr>
          </a:p>
          <a:p>
            <a:pPr fontAlgn="base"/>
            <a:r>
              <a:rPr lang="en-CA" sz="1100" dirty="0">
                <a:effectLst/>
                <a:latin typeface="Calibri" panose="020F0502020204030204" pitchFamily="34" charset="0"/>
                <a:ea typeface="Times New Roman" panose="02020603050405020304" pitchFamily="18" charset="0"/>
              </a:rPr>
              <a:t> </a:t>
            </a:r>
          </a:p>
          <a:p>
            <a:pPr fontAlgn="base"/>
            <a:r>
              <a:rPr lang="en-CA" sz="1100" dirty="0">
                <a:effectLst/>
                <a:latin typeface="Calibri" panose="020F0502020204030204" pitchFamily="34" charset="0"/>
                <a:ea typeface="Times New Roman" panose="02020603050405020304" pitchFamily="18" charset="0"/>
              </a:rPr>
              <a:t>[transition] There are 4 reasons why we want to do this:</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en-CA" sz="1100" dirty="0">
                <a:effectLst/>
                <a:latin typeface="Calibri" panose="020F0502020204030204" pitchFamily="34" charset="0"/>
                <a:ea typeface="Times New Roman" panose="02020603050405020304" pitchFamily="18" charset="0"/>
              </a:rPr>
              <a:t>[transition] Deliver Software at the pace of relevance. “The Business” (that is, Programs) is complaining we are too slow and that it is too burdensome to deal with the Branch. </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en-CA" sz="1100" dirty="0">
                <a:effectLst/>
                <a:latin typeface="Calibri" panose="020F0502020204030204" pitchFamily="34" charset="0"/>
                <a:ea typeface="Times New Roman" panose="02020603050405020304" pitchFamily="18" charset="0"/>
              </a:rPr>
              <a:t>[transition] Integrate Business and IT Strategies. It is currently extremely difficult to predict the needs of Programs. Likewise, Programs are having difficulty adequately communicating their needs to us. You’ve probably been double, if not tripled book, to meetings with 70+ attendees right? This is a symptom of the complexity Programs deal with.</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en-CA" sz="1100" dirty="0">
                <a:effectLst/>
                <a:latin typeface="Calibri" panose="020F0502020204030204" pitchFamily="34" charset="0"/>
                <a:ea typeface="Times New Roman" panose="02020603050405020304" pitchFamily="18" charset="0"/>
              </a:rPr>
              <a:t>[transition] Release internal capacity towards innovation. We do NOT seek to reduce costs here, we seek to create the necessary space for continuous improvements by reducing SOME of the overhead our internal capacity currently deals with</a:t>
            </a:r>
            <a:endParaRPr lang="en-CA" sz="1200" dirty="0">
              <a:effectLst/>
              <a:latin typeface="Times New Roman" panose="02020603050405020304" pitchFamily="18" charset="0"/>
              <a:ea typeface="Times New Roman" panose="02020603050405020304" pitchFamily="18" charset="0"/>
            </a:endParaRPr>
          </a:p>
          <a:p>
            <a:pPr marL="342900" lvl="0" indent="-342900" fontAlgn="base">
              <a:buSzPts val="1100"/>
              <a:buFont typeface="Calibri" panose="020F0502020204030204" pitchFamily="34" charset="0"/>
              <a:buAutoNum type="arabicPeriod"/>
            </a:pPr>
            <a:r>
              <a:rPr lang="en-CA" sz="1100" dirty="0">
                <a:effectLst/>
                <a:latin typeface="Calibri" panose="020F0502020204030204" pitchFamily="34" charset="0"/>
                <a:ea typeface="Calibri" panose="020F0502020204030204" pitchFamily="34" charset="0"/>
              </a:rPr>
              <a:t>[transition] and… Avoid chronic underinvestment in IT infrastructure. Something that even BDM, by promising a modern one, is </a:t>
            </a:r>
            <a:r>
              <a:rPr lang="en-CA" sz="1100" i="1" dirty="0">
                <a:effectLst/>
                <a:latin typeface="Calibri" panose="020F0502020204030204" pitchFamily="34" charset="0"/>
                <a:ea typeface="Calibri" panose="020F0502020204030204" pitchFamily="34" charset="0"/>
              </a:rPr>
              <a:t>not</a:t>
            </a:r>
            <a:r>
              <a:rPr lang="en-CA" sz="1100" dirty="0">
                <a:effectLst/>
                <a:latin typeface="Calibri" panose="020F0502020204030204" pitchFamily="34" charset="0"/>
                <a:ea typeface="Calibri" panose="020F0502020204030204" pitchFamily="34" charset="0"/>
              </a:rPr>
              <a:t> scoped to solve.</a:t>
            </a: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a:p>
        </p:txBody>
      </p:sp>
    </p:spTree>
    <p:extLst>
      <p:ext uri="{BB962C8B-B14F-4D97-AF65-F5344CB8AC3E}">
        <p14:creationId xmlns:p14="http://schemas.microsoft.com/office/powerpoint/2010/main" val="302591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p:txBody>
      </p:sp>
      <p:sp>
        <p:nvSpPr>
          <p:cNvPr id="4" name="Slide Number Placeholder 3"/>
          <p:cNvSpPr>
            <a:spLocks noGrp="1"/>
          </p:cNvSpPr>
          <p:nvPr>
            <p:ph type="sldNum" sz="quarter" idx="10"/>
          </p:nvPr>
        </p:nvSpPr>
        <p:spPr/>
        <p:txBody>
          <a:bodyPr/>
          <a:lstStyle/>
          <a:p>
            <a:fld id="{7E9DD9FA-9A84-E143-86E3-47119075FC69}" type="slidenum">
              <a:rPr lang="en-US" smtClean="0"/>
              <a:t>20</a:t>
            </a:fld>
            <a:endParaRPr lang="en-US"/>
          </a:p>
        </p:txBody>
      </p:sp>
    </p:spTree>
    <p:extLst>
      <p:ext uri="{BB962C8B-B14F-4D97-AF65-F5344CB8AC3E}">
        <p14:creationId xmlns:p14="http://schemas.microsoft.com/office/powerpoint/2010/main" val="156907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800" dirty="0">
                <a:effectLst/>
                <a:latin typeface="Calibri" panose="020F0502020204030204" pitchFamily="34" charset="0"/>
                <a:ea typeface="Times New Roman" panose="02020603050405020304" pitchFamily="18" charset="0"/>
              </a:rPr>
              <a:t>[transition] In our federal government context, we see three main stakeholders involved: the Program Officials, the CFO, and the CIO.</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[transition] Each perceive the other differently. It’s normal, they are governed by different rules, affecting their behaviours and perception. </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[transition] The Program Official is accountable to its Program’s key performance results. And ESDC has 50 of those programs. </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[transition] The CFO and CIO are accountable to Corporate Policies (</a:t>
            </a:r>
            <a:r>
              <a:rPr lang="en-CA" sz="1800" i="1" dirty="0">
                <a:effectLst/>
                <a:latin typeface="Calibri" panose="020F0502020204030204" pitchFamily="34" charset="0"/>
                <a:ea typeface="Times New Roman" panose="02020603050405020304" pitchFamily="18" charset="0"/>
              </a:rPr>
              <a:t>like</a:t>
            </a:r>
            <a:r>
              <a:rPr lang="en-CA" sz="1800" dirty="0">
                <a:effectLst/>
                <a:latin typeface="Calibri" panose="020F0502020204030204" pitchFamily="34" charset="0"/>
                <a:ea typeface="Times New Roman" panose="02020603050405020304" pitchFamily="18" charset="0"/>
              </a:rPr>
              <a:t> the 509 policy requirements for the CIO. Because at ESDC, the CIO is also the official responsible for cyber security).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[transition] These corporate accountabilities require managing large demands on a limited amount and swamped resources (that is… people). If Programs do not see Corporate as a stakeholder, they make it harder to navigate those corporate rules and risk missing important opportunities to make even modest changes to Program Delivery agenda.</a:t>
            </a:r>
            <a:endParaRPr lang="en-CA" dirty="0"/>
          </a:p>
        </p:txBody>
      </p:sp>
      <p:sp>
        <p:nvSpPr>
          <p:cNvPr id="4" name="Slide Number Placeholder 3"/>
          <p:cNvSpPr>
            <a:spLocks noGrp="1"/>
          </p:cNvSpPr>
          <p:nvPr>
            <p:ph type="sldNum" sz="quarter" idx="5"/>
          </p:nvPr>
        </p:nvSpPr>
        <p:spPr/>
        <p:txBody>
          <a:bodyPr/>
          <a:lstStyle/>
          <a:p>
            <a:fld id="{7E9DD9FA-9A84-E143-86E3-47119075FC69}" type="slidenum">
              <a:rPr lang="en-US" smtClean="0"/>
              <a:t>3</a:t>
            </a:fld>
            <a:endParaRPr lang="en-US"/>
          </a:p>
        </p:txBody>
      </p:sp>
    </p:spTree>
    <p:extLst>
      <p:ext uri="{BB962C8B-B14F-4D97-AF65-F5344CB8AC3E}">
        <p14:creationId xmlns:p14="http://schemas.microsoft.com/office/powerpoint/2010/main" val="163896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800" dirty="0">
                <a:effectLst/>
                <a:latin typeface="Calibri" panose="020F0502020204030204" pitchFamily="34" charset="0"/>
                <a:ea typeface="Times New Roman" panose="02020603050405020304" pitchFamily="18" charset="0"/>
              </a:rPr>
              <a:t>[transition] We can visualize the relationships between Programs and IT as the typical iceberg. Programs see what is above water and wonder why it’s so slow to move. </a:t>
            </a:r>
            <a:endParaRPr lang="en-CA" sz="1800" dirty="0">
              <a:effectLst/>
              <a:latin typeface="Times New Roman" panose="02020603050405020304" pitchFamily="18"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[transition] Well, because they don’t see what is under the surface.</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Likewise, if what is under the surface is too deep or spends too much time there, it may forget that the stuff above the surface is ultimately what ESDC is being held accountable for to parliament. [transition]</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And to get results, delivery matters.</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With the new Policy on Service and Digital, Program delivery are expected to be digital </a:t>
            </a:r>
            <a:r>
              <a:rPr lang="en-CA" sz="1800" i="1" dirty="0">
                <a:effectLst/>
                <a:latin typeface="Calibri" panose="020F0502020204030204" pitchFamily="34" charset="0"/>
                <a:ea typeface="Times New Roman" panose="02020603050405020304" pitchFamily="18" charset="0"/>
              </a:rPr>
              <a:t>first</a:t>
            </a:r>
            <a:r>
              <a:rPr lang="en-CA" sz="1800" dirty="0">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fontAlgn="base"/>
            <a:endParaRPr lang="en-CA" sz="1800" dirty="0">
              <a:effectLst/>
              <a:latin typeface="Calibri" panose="020F0502020204030204" pitchFamily="34"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[transition] </a:t>
            </a:r>
            <a:r>
              <a:rPr lang="en-CA" sz="1800" i="1" dirty="0">
                <a:effectLst/>
                <a:latin typeface="Calibri" panose="020F0502020204030204" pitchFamily="34" charset="0"/>
                <a:ea typeface="Times New Roman" panose="02020603050405020304" pitchFamily="18" charset="0"/>
              </a:rPr>
              <a:t>Business</a:t>
            </a:r>
            <a:r>
              <a:rPr lang="en-CA" sz="1800" dirty="0">
                <a:effectLst/>
                <a:latin typeface="Calibri" panose="020F0502020204030204" pitchFamily="34" charset="0"/>
                <a:ea typeface="Times New Roman" panose="02020603050405020304" pitchFamily="18" charset="0"/>
              </a:rPr>
              <a:t> Operations are changing into </a:t>
            </a:r>
            <a:r>
              <a:rPr lang="en-CA" sz="1800" i="1" dirty="0">
                <a:effectLst/>
                <a:latin typeface="Calibri" panose="020F0502020204030204" pitchFamily="34" charset="0"/>
                <a:ea typeface="Times New Roman" panose="02020603050405020304" pitchFamily="18" charset="0"/>
              </a:rPr>
              <a:t>digital</a:t>
            </a:r>
            <a:r>
              <a:rPr lang="en-CA" sz="1800" dirty="0">
                <a:effectLst/>
                <a:latin typeface="Calibri" panose="020F0502020204030204" pitchFamily="34" charset="0"/>
                <a:ea typeface="Times New Roman" panose="02020603050405020304" pitchFamily="18" charset="0"/>
              </a:rPr>
              <a:t> operations. Changing digital operations will mean changing software. Increasing demand to Internal Services.</a:t>
            </a:r>
            <a:endParaRPr lang="en-CA" sz="1800" dirty="0">
              <a:effectLst/>
              <a:latin typeface="Times New Roman" panose="02020603050405020304" pitchFamily="18" charset="0"/>
              <a:ea typeface="Times New Roman" panose="02020603050405020304" pitchFamily="18" charset="0"/>
            </a:endParaRPr>
          </a:p>
          <a:p>
            <a:pPr fontAlgn="base"/>
            <a:r>
              <a:rPr lang="en-CA" sz="1800" dirty="0">
                <a:effectLst/>
                <a:latin typeface="Calibri" panose="020F0502020204030204" pitchFamily="34" charset="0"/>
                <a:ea typeface="Times New Roman" panose="02020603050405020304" pitchFamily="18" charset="0"/>
              </a:rPr>
              <a:t>This relationship between the two surfaces of the same object is described in the Departmental Results Framework (DRF). The problem we see is that the DRF has a Program Inventory (describing all 50 programs of the department) and this thing called “Internal Services”. Although the DRF says that Internal Services is horizontal in nature, it can too often be interpreted by Programs as “Tech is not my concern”.</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This is a problem. If in their periodic program renewal activities, Programs do not seek sufficient funding to sustain their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digital</a:t>
            </a:r>
            <a:r>
              <a:rPr lang="en-CA" sz="1800" dirty="0">
                <a:effectLst/>
                <a:latin typeface="Calibri" panose="020F0502020204030204" pitchFamily="34" charset="0"/>
                <a:ea typeface="Calibri" panose="020F0502020204030204" pitchFamily="34" charset="0"/>
                <a:cs typeface="Times New Roman" panose="02020603050405020304" pitchFamily="18" charset="0"/>
              </a:rPr>
              <a:t> operations, it affects their results. And when TB funding requests are predictably answered with a reduced budget response, difficult prioritization decisions have to be made. The way it’s being done right now is by bundling work into “Projects” and compete for those limited IT resources. </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For common services that competition is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FIERCE</a:t>
            </a:r>
            <a:r>
              <a:rPr lang="en-CA" sz="1800" dirty="0">
                <a:effectLst/>
                <a:latin typeface="Calibri" panose="020F0502020204030204" pitchFamily="34" charset="0"/>
                <a:ea typeface="Calibri" panose="020F0502020204030204" pitchFamily="34" charset="0"/>
                <a:cs typeface="Times New Roman" panose="02020603050405020304" pitchFamily="18" charset="0"/>
              </a:rPr>
              <a:t>. A Pension System may have to commit to and coordinate dozens of projects at the same time (a11y compliance, work load migration, windows server upgrade, technical deb, business enhancement, legislation mandates, BDM). Each projects having a wide scope of change. It can become unrealistic for IT to manage and coordinate commitments of that scale on a single system. In addition, if the Pension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Program</a:t>
            </a:r>
            <a:r>
              <a:rPr lang="en-CA" sz="1800" dirty="0">
                <a:effectLst/>
                <a:latin typeface="Calibri" panose="020F0502020204030204" pitchFamily="34" charset="0"/>
                <a:ea typeface="Calibri" panose="020F0502020204030204" pitchFamily="34" charset="0"/>
                <a:cs typeface="Times New Roman" panose="02020603050405020304" pitchFamily="18" charset="0"/>
              </a:rPr>
              <a:t> did not sufficiently invested in its Pension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system</a:t>
            </a:r>
            <a:r>
              <a:rPr lang="en-CA" sz="1800" dirty="0">
                <a:effectLst/>
                <a:latin typeface="Calibri" panose="020F0502020204030204" pitchFamily="34" charset="0"/>
                <a:ea typeface="Calibri" panose="020F0502020204030204" pitchFamily="34" charset="0"/>
                <a:cs typeface="Times New Roman" panose="02020603050405020304" pitchFamily="18" charset="0"/>
              </a:rPr>
              <a:t> over the decades, it now suffers a lack of responsiveness affecting the Pension Program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Results</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sz="1200" kern="1200" baseline="0" dirty="0">
              <a:solidFill>
                <a:schemeClr val="tx1"/>
              </a:solidFill>
              <a:effectLst/>
              <a:latin typeface="+mn-lt"/>
              <a:ea typeface="+mn-ea"/>
              <a:cs typeface="+mn-cs"/>
            </a:endParaRPr>
          </a:p>
          <a:p>
            <a:pPr marL="0" indent="0">
              <a:buFont typeface="Arial" panose="020B0604020202020204" pitchFamily="34" charset="0"/>
              <a:buNone/>
            </a:pPr>
            <a:r>
              <a:rPr lang="en-CA" b="1" dirty="0">
                <a:hlinkClick r:id="rId3"/>
              </a:rPr>
              <a:t>Departmental Results Framework</a:t>
            </a:r>
            <a:r>
              <a:rPr lang="en-CA" b="1" dirty="0"/>
              <a:t>: https://dialogue/grp/WG6278300/SitePages/Home.aspx</a:t>
            </a:r>
            <a:endParaRPr lang="en-CA" dirty="0"/>
          </a:p>
          <a:p>
            <a:pPr marL="0" indent="0">
              <a:buFont typeface="Arial" panose="020B0604020202020204" pitchFamily="34" charset="0"/>
              <a:buNone/>
            </a:pPr>
            <a:endParaRPr lang="en-CA" dirty="0"/>
          </a:p>
          <a:p>
            <a:pPr marL="0" indent="0">
              <a:buFont typeface="Arial" panose="020B0604020202020204" pitchFamily="34" charset="0"/>
              <a:buNone/>
            </a:pPr>
            <a:r>
              <a:rPr lang="en-CA" dirty="0" err="1"/>
              <a:t>GCPedia’s</a:t>
            </a:r>
            <a:r>
              <a:rPr lang="en-CA" dirty="0"/>
              <a:t> Internal Services Portal: </a:t>
            </a:r>
          </a:p>
          <a:p>
            <a:pPr marL="0" indent="0">
              <a:buFont typeface="Arial" panose="020B0604020202020204" pitchFamily="34" charset="0"/>
              <a:buNone/>
            </a:pPr>
            <a:r>
              <a:rPr lang="en-CA" dirty="0"/>
              <a:t>https://www.gcpedia.gc.ca/wiki/Internal_Services_Portal</a:t>
            </a:r>
          </a:p>
          <a:p>
            <a:pPr marL="0" indent="0">
              <a:buFont typeface="Arial" panose="020B0604020202020204" pitchFamily="34" charset="0"/>
              <a:buNone/>
            </a:pPr>
            <a:endParaRPr lang="en-CA" dirty="0"/>
          </a:p>
          <a:p>
            <a:pPr marL="0" indent="0">
              <a:buFont typeface="Arial" panose="020B0604020202020204" pitchFamily="34" charset="0"/>
              <a:buNone/>
            </a:pPr>
            <a:r>
              <a:rPr lang="en-CA" sz="1200" b="1" kern="1200" baseline="0" dirty="0">
                <a:solidFill>
                  <a:schemeClr val="tx1"/>
                </a:solidFill>
                <a:effectLst/>
                <a:latin typeface="+mn-lt"/>
                <a:ea typeface="+mn-ea"/>
                <a:cs typeface="+mn-cs"/>
              </a:rPr>
              <a:t>ESDC DRF </a:t>
            </a:r>
            <a:r>
              <a:rPr lang="en-CA" sz="1200" b="1" kern="1200" baseline="0" dirty="0" err="1">
                <a:solidFill>
                  <a:schemeClr val="tx1"/>
                </a:solidFill>
                <a:effectLst/>
                <a:latin typeface="+mn-lt"/>
                <a:ea typeface="+mn-ea"/>
                <a:cs typeface="+mn-cs"/>
              </a:rPr>
              <a:t>sharepoint</a:t>
            </a:r>
            <a:r>
              <a:rPr lang="en-CA" sz="1200" b="1" kern="1200" baseline="0" dirty="0">
                <a:solidFill>
                  <a:schemeClr val="tx1"/>
                </a:solidFill>
                <a:effectLst/>
                <a:latin typeface="+mn-lt"/>
                <a:ea typeface="+mn-ea"/>
                <a:cs typeface="+mn-cs"/>
              </a:rPr>
              <a:t>: https://dialogue/grp/WG6278300/</a:t>
            </a:r>
            <a:r>
              <a:rPr lang="en-CA" sz="1200" b="1" kern="1200" baseline="0" dirty="0" err="1">
                <a:solidFill>
                  <a:schemeClr val="tx1"/>
                </a:solidFill>
                <a:effectLst/>
                <a:latin typeface="+mn-lt"/>
                <a:ea typeface="+mn-ea"/>
                <a:cs typeface="+mn-cs"/>
              </a:rPr>
              <a:t>SitePages</a:t>
            </a:r>
            <a:r>
              <a:rPr lang="en-CA" sz="1200" b="1" kern="1200" baseline="0" dirty="0">
                <a:solidFill>
                  <a:schemeClr val="tx1"/>
                </a:solidFill>
                <a:effectLst/>
                <a:latin typeface="+mn-lt"/>
                <a:ea typeface="+mn-ea"/>
                <a:cs typeface="+mn-cs"/>
              </a:rPr>
              <a:t>/Departmental%20Results%20Framework%20-%20Cadre%20ministériel%20des%20résultats.aspx</a:t>
            </a:r>
            <a:endParaRPr lang="en-CA" dirty="0"/>
          </a:p>
          <a:p>
            <a:pPr marL="0" indent="0">
              <a:buFontTx/>
              <a:buNone/>
            </a:pPr>
            <a:endParaRPr lang="en-CA"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a:p>
        </p:txBody>
      </p:sp>
    </p:spTree>
    <p:extLst>
      <p:ext uri="{BB962C8B-B14F-4D97-AF65-F5344CB8AC3E}">
        <p14:creationId xmlns:p14="http://schemas.microsoft.com/office/powerpoint/2010/main" val="125619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We seek to separate continuous improvements from Projects.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And by doing so, allow more autonomy to teams to perform certain small growth activities (e.g. typically improving existing business processes, enhancing user experience, addressing the SA&amp;A’s residual risks).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Projects still exist. When there is a certain size of change needing to be managed (such as coordinating changes across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multiple</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products</a:t>
            </a:r>
            <a:r>
              <a:rPr lang="en-CA" sz="1800" dirty="0">
                <a:effectLst/>
                <a:latin typeface="Calibri" panose="020F0502020204030204" pitchFamily="34" charset="0"/>
                <a:ea typeface="Calibri" panose="020F0502020204030204" pitchFamily="34" charset="0"/>
                <a:cs typeface="Times New Roman" panose="02020603050405020304" pitchFamily="18" charset="0"/>
              </a:rPr>
              <a:t>, or when there’s a certain threshold of business operation change needed to be change managed). Projects are also the instrument Programs use to seek funding for such change.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That scale of change differentiating product enhancements vs projects is yet to be determined.</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a:p>
        </p:txBody>
      </p:sp>
    </p:spTree>
    <p:extLst>
      <p:ext uri="{BB962C8B-B14F-4D97-AF65-F5344CB8AC3E}">
        <p14:creationId xmlns:p14="http://schemas.microsoft.com/office/powerpoint/2010/main" val="114317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To organize these series of continuous improvements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and</a:t>
            </a:r>
            <a:r>
              <a:rPr lang="en-CA" sz="1800" dirty="0">
                <a:effectLst/>
                <a:latin typeface="Calibri" panose="020F0502020204030204" pitchFamily="34" charset="0"/>
                <a:ea typeface="Calibri" panose="020F0502020204030204" pitchFamily="34" charset="0"/>
                <a:cs typeface="Times New Roman" panose="02020603050405020304" pitchFamily="18" charset="0"/>
              </a:rPr>
              <a:t> project-specific requests affecting a particular product, the Product Roadmap is used. It’s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the main negotiation instrument</a:t>
            </a:r>
            <a:r>
              <a:rPr lang="en-CA" sz="1800" dirty="0">
                <a:effectLst/>
                <a:latin typeface="Calibri" panose="020F0502020204030204" pitchFamily="34" charset="0"/>
                <a:ea typeface="Calibri" panose="020F0502020204030204" pitchFamily="34" charset="0"/>
                <a:cs typeface="Times New Roman" panose="02020603050405020304" pitchFamily="18" charset="0"/>
              </a:rPr>
              <a:t> a Product Manager uses. It becomes the basis of accountability.</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Projects compete against each other to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change</a:t>
            </a:r>
            <a:r>
              <a:rPr lang="en-CA" sz="1800" dirty="0">
                <a:effectLst/>
                <a:latin typeface="Calibri" panose="020F0502020204030204" pitchFamily="34" charset="0"/>
                <a:ea typeface="Calibri" panose="020F0502020204030204" pitchFamily="34" charset="0"/>
                <a:cs typeface="Times New Roman" panose="02020603050405020304" pitchFamily="18" charset="0"/>
              </a:rPr>
              <a:t> the product’s roadmap. Determining what change is more important at a point in time. Parallel projects, therefore, handle the coordination of changes to be applied on multiple different product roadmaps.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Those changes make up the product’s backlog</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which informs the release plan on the product’s time horizon.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Roadmap can and most likely will change depending on events. Because of reality. Parallel projects schedules would be expected to handle this change.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This all raises the importance of having strong Product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Managers</a:t>
            </a:r>
            <a:r>
              <a:rPr lang="en-CA" sz="1800" dirty="0">
                <a:effectLst/>
                <a:latin typeface="Calibri" panose="020F0502020204030204" pitchFamily="34" charset="0"/>
                <a:ea typeface="Calibri" panose="020F0502020204030204" pitchFamily="34" charset="0"/>
                <a:cs typeface="Times New Roman" panose="02020603050405020304" pitchFamily="18" charset="0"/>
              </a:rPr>
              <a:t>. We think this role will require a broad set of skills, especially leadership, as well as having both business and corporate acumen.</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6</a:t>
            </a:fld>
            <a:endParaRPr lang="en-US"/>
          </a:p>
        </p:txBody>
      </p:sp>
    </p:spTree>
    <p:extLst>
      <p:ext uri="{BB962C8B-B14F-4D97-AF65-F5344CB8AC3E}">
        <p14:creationId xmlns:p14="http://schemas.microsoft.com/office/powerpoint/2010/main" val="108398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The Product Management Framework we seek to produce comprises of:</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 Directive.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 set IITB’s direction on how investments classified as “product”, by the EPMO, and how transitions from project to product are to be managed by the branch. This includes, for examples, roles and responsibilities, adherence to a set of standards, and consequences of non-compliance.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BTW, common definitions (e.g. “product”, “product manager”, “product owner”) is what the Project and Programme Management Practice Working Group is doing, lead by the EPMO.</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Two standards: one on Product Management, and one on Financial Coding for product management</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first is to set IITB’s mandatory process for a consistent application of product management. It includes, for example, Technical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Roadmapping</a:t>
            </a:r>
            <a:r>
              <a:rPr lang="en-CA" sz="1800" dirty="0">
                <a:effectLst/>
                <a:latin typeface="Calibri" panose="020F0502020204030204" pitchFamily="34" charset="0"/>
                <a:ea typeface="Calibri" panose="020F0502020204030204" pitchFamily="34" charset="0"/>
                <a:cs typeface="Times New Roman" panose="02020603050405020304" pitchFamily="18" charset="0"/>
              </a:rPr>
              <a:t> Requirements, Budgeting agreement and securing sources of funds, corporate reporting requirements, Governance. Some of those standards would most likely point to existing processes.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Financial Coding one is because we currently do financial coding as “run” or “projects”. Continuous improvement activities will require establishing financial coding and structure for activities performed under a “product status”.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Procedures on Product Management</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This to guide stakeholders in navigating IITB’s Governance throughout the Product Development Life Cycle. For example: how to “seeking product status”, roles of each IITB corporate committees (and potentially updating their Terms of Reference).</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7</a:t>
            </a:fld>
            <a:endParaRPr lang="en-US"/>
          </a:p>
        </p:txBody>
      </p:sp>
    </p:spTree>
    <p:extLst>
      <p:ext uri="{BB962C8B-B14F-4D97-AF65-F5344CB8AC3E}">
        <p14:creationId xmlns:p14="http://schemas.microsoft.com/office/powerpoint/2010/main" val="141894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 Framework is but this: a set of documents. Change does not happen by producing documents.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 launched an 18 month Branch Initiative to produce the framework and evaluate it against 2 candidates: Job Bank and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MyESDC</a:t>
            </a:r>
            <a:r>
              <a:rPr lang="en-CA" sz="1800" dirty="0">
                <a:effectLst/>
                <a:latin typeface="Calibri" panose="020F0502020204030204" pitchFamily="34" charset="0"/>
                <a:ea typeface="Calibri" panose="020F0502020204030204" pitchFamily="34" charset="0"/>
                <a:cs typeface="Times New Roman" panose="02020603050405020304" pitchFamily="18" charset="0"/>
              </a:rPr>
              <a:t> Mobile App.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We know we are not going to get it right the first time, so the evaluation is to inform us of changes needed after having tried it.</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One outcome of the BI is to inform a greater change management plan in bringing a Product Management Operating Model to ESDC. A lot of activities in this area are lead by EPMO.</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BI has 3 phases: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Phase 1 is the production of the framework. We seek engagement from 9 IITB divisions as it can’t be produced from an ivory tower. This phase will also seek contributions from CFO and TMB (Business Architecture).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Phase 2 is the evaluation of the framework. We’ll be following the 2 candidates in using the framework next fiscal year.</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Phase 3 is updating the framework with the lessons learned and informing a greater change management plan in bringing a Product Management Operating Model to ESDC. A lot of activities in this area are lead by EPMO.</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a:p>
        </p:txBody>
      </p:sp>
    </p:spTree>
    <p:extLst>
      <p:ext uri="{BB962C8B-B14F-4D97-AF65-F5344CB8AC3E}">
        <p14:creationId xmlns:p14="http://schemas.microsoft.com/office/powerpoint/2010/main" val="322727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Other initiatives are currently under way that seeks similar goals. We seek to either leverage them or contribute to them.</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err="1">
                <a:effectLst/>
                <a:latin typeface="Calibri" panose="020F0502020204030204" pitchFamily="34" charset="0"/>
                <a:ea typeface="Calibri" panose="020F0502020204030204" pitchFamily="34" charset="0"/>
                <a:cs typeface="Times New Roman" panose="02020603050405020304" pitchFamily="18" charset="0"/>
              </a:rPr>
              <a:t>DevSecOps</a:t>
            </a:r>
            <a:r>
              <a:rPr lang="en-CA" sz="1800" dirty="0">
                <a:effectLst/>
                <a:latin typeface="Calibri" panose="020F0502020204030204" pitchFamily="34" charset="0"/>
                <a:ea typeface="Calibri" panose="020F0502020204030204" pitchFamily="34" charset="0"/>
                <a:cs typeface="Times New Roman" panose="02020603050405020304" pitchFamily="18" charset="0"/>
              </a:rPr>
              <a:t>: because a product management expects a certain cadence of delivery to be sustained (typically a release within 3 months), it favours the adoption of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DevSecOps</a:t>
            </a:r>
            <a:r>
              <a:rPr lang="en-CA" sz="1800" dirty="0">
                <a:effectLst/>
                <a:latin typeface="Calibri" panose="020F0502020204030204" pitchFamily="34" charset="0"/>
                <a:ea typeface="Calibri" panose="020F0502020204030204" pitchFamily="34" charset="0"/>
                <a:cs typeface="Times New Roman" panose="02020603050405020304" pitchFamily="18" charset="0"/>
              </a:rPr>
              <a:t> to maintain pace of relevance and continuously address cyber security risks. And we do mean SecOps, because of security at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runtime</a:t>
            </a:r>
            <a:r>
              <a:rPr lang="en-CA" sz="1800" dirty="0">
                <a:effectLst/>
                <a:latin typeface="Calibri" panose="020F0502020204030204" pitchFamily="34" charset="0"/>
                <a:ea typeface="Calibri" panose="020F0502020204030204" pitchFamily="34" charset="0"/>
                <a:cs typeface="Times New Roman" panose="02020603050405020304" pitchFamily="18" charset="0"/>
              </a:rPr>
              <a:t>, not JUST in the pipeline.</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https://www.nist.gov/system/files/documents/2021/02/22/05%20-%20Nicolas%20-%20DoD%20Enterprise%20DevSecOps%20Initiative%20-%20Keynote%20Presentation%20v2.0-w%20ZT.pdf</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Tech Debt</a:t>
            </a:r>
            <a:r>
              <a:rPr lang="en-CA" sz="1800" dirty="0">
                <a:effectLst/>
                <a:latin typeface="Calibri" panose="020F0502020204030204" pitchFamily="34" charset="0"/>
                <a:ea typeface="Calibri" panose="020F0502020204030204" pitchFamily="34" charset="0"/>
                <a:cs typeface="Times New Roman" panose="02020603050405020304" pitchFamily="18" charset="0"/>
              </a:rPr>
              <a:t>: Transitioning to product management is expected to require agreement between a Program Official and the CIO to fund product teams allowing them to address technical debt as part of their continuous improvement activities. In addition, we suggest three key metrics that links technical debt to the product team’s velocity and the product’s quality (here, we point to the APM+ program).</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BDM</a:t>
            </a:r>
            <a:r>
              <a:rPr lang="en-CA" sz="1800" dirty="0">
                <a:effectLst/>
                <a:latin typeface="Calibri" panose="020F0502020204030204" pitchFamily="34" charset="0"/>
                <a:ea typeface="Calibri" panose="020F0502020204030204" pitchFamily="34" charset="0"/>
                <a:cs typeface="Times New Roman" panose="02020603050405020304" pitchFamily="18" charset="0"/>
              </a:rPr>
              <a:t>: BDM’s scope is transformation, which will end. It does not include solving the sustainability challenge post-Programme.</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Product Management compliments BDM’s transformational agenda by preparing IITB to transition BDM’s Digital Solutions to managed products.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And Phase 2 of the IITB Way Forward: </a:t>
            </a:r>
            <a:r>
              <a:rPr lang="en-CA" sz="1800" dirty="0">
                <a:effectLst/>
                <a:latin typeface="Calibri" panose="020F0502020204030204" pitchFamily="34" charset="0"/>
                <a:ea typeface="Calibri" panose="020F0502020204030204" pitchFamily="34" charset="0"/>
                <a:cs typeface="Times New Roman" panose="02020603050405020304" pitchFamily="18" charset="0"/>
              </a:rPr>
              <a:t>The recent IITB Re-Org is based broadly on the Product Management Model, with a concept of a portfolio centric delivery environment supported by common services. </a:t>
            </a:r>
          </a:p>
          <a:p>
            <a:pPr marL="0" indent="0">
              <a:buNone/>
            </a:pP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a:p>
        </p:txBody>
      </p:sp>
    </p:spTree>
    <p:extLst>
      <p:ext uri="{BB962C8B-B14F-4D97-AF65-F5344CB8AC3E}">
        <p14:creationId xmlns:p14="http://schemas.microsoft.com/office/powerpoint/2010/main" val="3120687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11/10/2021</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78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err="1"/>
              <a:t>Lorem</a:t>
            </a:r>
            <a:r>
              <a:rPr lang="en-US"/>
              <a:t> </a:t>
            </a:r>
            <a:r>
              <a:rPr lang="en-US" err="1"/>
              <a:t>ipsum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7DB6-28F2-6B4F-B157-E07B60B8B109}" type="datetime1">
              <a:rPr lang="en-US" smtClean="0"/>
              <a:t>11/10/2021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2B6B-7FFE-FA46-BED3-31567387080B}" type="slidenum">
              <a:rPr lang="en-US" smtClean="0"/>
              <a:t>‹#›</a:t>
            </a:fld>
            <a:endParaRPr lang="en-US"/>
          </a:p>
        </p:txBody>
      </p:sp>
      <p:sp>
        <p:nvSpPr>
          <p:cNvPr id="10" name="TextBox 9">
            <a:extLst>
              <a:ext uri="{FF2B5EF4-FFF2-40B4-BE49-F238E27FC236}">
                <a16:creationId xmlns:a16="http://schemas.microsoft.com/office/drawing/2014/main" id="{DD2D6E23-8F4D-4E42-91C1-756D717102F8}"/>
              </a:ext>
            </a:extLst>
          </p:cNvPr>
          <p:cNvSpPr txBox="1"/>
          <p:nvPr userDrawn="1">
            <p:extLst>
              <p:ext uri="{1162E1C5-73C7-4A58-AE30-91384D911F3F}">
                <p184:classification xmlns:p184="http://schemas.microsoft.com/office/powerpoint/2018/4/main" val="ftr"/>
              </p:ext>
            </p:extLst>
          </p:nvPr>
        </p:nvSpPr>
        <p:spPr>
          <a:xfrm>
            <a:off x="5210175" y="6705600"/>
            <a:ext cx="1616075" cy="152400"/>
          </a:xfrm>
          <a:prstGeom prst="rect">
            <a:avLst/>
          </a:prstGeom>
        </p:spPr>
        <p:txBody>
          <a:bodyPr horzOverflow="overflow" lIns="0" tIns="0" rIns="0" bIns="0">
            <a:spAutoFit/>
          </a:bodyPr>
          <a:lstStyle/>
          <a:p>
            <a:pPr algn="ctr"/>
            <a:r>
              <a:rPr lang="en-CA" sz="1000">
                <a:solidFill>
                  <a:srgbClr val="000000"/>
                </a:solidFill>
                <a:latin typeface="Calibri" panose="020F0502020204030204" pitchFamily="34" charset="0"/>
                <a:cs typeface="Calibri" panose="020F0502020204030204" pitchFamily="34" charset="0"/>
              </a:rPr>
              <a:t>UNCLASSIFED / NON CLASSIFIÉ</a:t>
            </a:r>
          </a:p>
        </p:txBody>
      </p:sp>
    </p:spTree>
    <p:extLst>
      <p:ext uri="{BB962C8B-B14F-4D97-AF65-F5344CB8AC3E}">
        <p14:creationId xmlns:p14="http://schemas.microsoft.com/office/powerpoint/2010/main" val="301224369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www.linkedin.com/feed/update/urn:li:share:6734861153765326848/" TargetMode="Externa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9.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3.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dialogue/grp/EA-AE/SitePages/Requirements_Management.aspx?View=%7bd508f48a-5c8e-4576-86b5-57fe1e734c07%7d&amp;SortField=Modified&amp;SortDir=Desc"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image" Target="../media/image45.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4.png"/><Relationship Id="rId5" Type="http://schemas.openxmlformats.org/officeDocument/2006/relationships/hyperlink" Target="https://014gc.sharepoint.com/:b:/r/sites/SDLCActionPlanTeam/Shared%20Documents/General/Software%20Development%20and%20Release%20Governance.pdf?csf=1&amp;web=1&amp;e=SdnmEy" TargetMode="External"/><Relationship Id="rId10" Type="http://schemas.openxmlformats.org/officeDocument/2006/relationships/image" Target="../media/image48.svg"/><Relationship Id="rId4" Type="http://schemas.openxmlformats.org/officeDocument/2006/relationships/notesSlide" Target="../notesSlides/notesSlide18.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xml"/><Relationship Id="rId7" Type="http://schemas.openxmlformats.org/officeDocument/2006/relationships/image" Target="../media/image51.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notesSlide" Target="../notesSlides/notesSlide20.xml"/><Relationship Id="rId9" Type="http://schemas.openxmlformats.org/officeDocument/2006/relationships/image" Target="../media/image5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notesSlide" Target="../notesSlides/notesSlide7.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1"/>
            </p:custDataLst>
          </p:nvPr>
        </p:nvSpPr>
        <p:spPr>
          <a:xfrm>
            <a:off x="6116551" y="1727200"/>
            <a:ext cx="4250603" cy="3051188"/>
          </a:xfrm>
        </p:spPr>
        <p:txBody>
          <a:bodyPr>
            <a:normAutofit/>
          </a:bodyPr>
          <a:lstStyle/>
          <a:p>
            <a:pPr algn="l"/>
            <a:r>
              <a:rPr lang="en-US" sz="3600" b="1">
                <a:latin typeface="Verdana"/>
                <a:cs typeface="Verdana"/>
              </a:rPr>
              <a:t>Product Management</a:t>
            </a:r>
            <a:br>
              <a:rPr lang="en-US" sz="3600" b="1">
                <a:latin typeface="Verdana"/>
                <a:cs typeface="Verdana"/>
              </a:rPr>
            </a:br>
            <a:endParaRPr lang="en-US" sz="2800">
              <a:latin typeface="Verdana"/>
              <a:cs typeface="Verdana"/>
            </a:endParaRPr>
          </a:p>
        </p:txBody>
      </p:sp>
      <p:pic>
        <p:nvPicPr>
          <p:cNvPr id="4" name="Picture 3" descr="The IITB IT Strategy logo"/>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479430" y="5472330"/>
            <a:ext cx="2928759" cy="1385670"/>
          </a:xfrm>
          <a:prstGeom prst="rect">
            <a:avLst/>
          </a:prstGeom>
        </p:spPr>
      </p:pic>
      <p:sp>
        <p:nvSpPr>
          <p:cNvPr id="5" name="Title 1"/>
          <p:cNvSpPr txBox="1">
            <a:spLocks/>
          </p:cNvSpPr>
          <p:nvPr>
            <p:custDataLst>
              <p:tags r:id="rId3"/>
            </p:custDataLst>
          </p:nvPr>
        </p:nvSpPr>
        <p:spPr>
          <a:xfrm>
            <a:off x="6116551" y="4189714"/>
            <a:ext cx="4627649" cy="8094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a:solidFill>
                  <a:schemeClr val="bg1">
                    <a:lumMod val="50000"/>
                  </a:schemeClr>
                </a:solidFill>
                <a:latin typeface="Verdana"/>
                <a:ea typeface="Verdana"/>
                <a:cs typeface="Verdana"/>
              </a:rPr>
              <a:t>Brought to the Program Areas</a:t>
            </a:r>
            <a:endParaRPr lang="en-US" sz="2000">
              <a:solidFill>
                <a:schemeClr val="bg1">
                  <a:lumMod val="50000"/>
                </a:schemeClr>
              </a:solidFill>
              <a:latin typeface="Verdana"/>
              <a:ea typeface="Verdana"/>
              <a:cs typeface="Verdana"/>
            </a:endParaRPr>
          </a:p>
        </p:txBody>
      </p:sp>
      <p:sp>
        <p:nvSpPr>
          <p:cNvPr id="8" name="TextBox 7">
            <a:extLst>
              <a:ext uri="{FF2B5EF4-FFF2-40B4-BE49-F238E27FC236}">
                <a16:creationId xmlns:a16="http://schemas.microsoft.com/office/drawing/2014/main" id="{05826F55-2D0E-464F-8428-371379ABB7A7}"/>
              </a:ext>
            </a:extLst>
          </p:cNvPr>
          <p:cNvSpPr txBox="1"/>
          <p:nvPr>
            <p:extLst>
              <p:ext uri="{1162E1C5-73C7-4A58-AE30-91384D911F3F}">
                <p184:classification xmlns:p184="http://schemas.microsoft.com/office/powerpoint/2018/4/main" val="ftr"/>
              </p:ext>
            </p:extLst>
          </p:nvPr>
        </p:nvSpPr>
        <p:spPr>
          <a:xfrm>
            <a:off x="5210175" y="6705600"/>
            <a:ext cx="1616075" cy="152400"/>
          </a:xfrm>
          <a:prstGeom prst="rect">
            <a:avLst/>
          </a:prstGeom>
        </p:spPr>
        <p:txBody>
          <a:bodyPr horzOverflow="overflow" lIns="0" tIns="0" rIns="0" bIns="0">
            <a:spAutoFit/>
          </a:bodyPr>
          <a:lstStyle/>
          <a:p>
            <a:pPr algn="ctr"/>
            <a:r>
              <a:rPr lang="en-CA" sz="1000">
                <a:solidFill>
                  <a:srgbClr val="000000"/>
                </a:solidFill>
                <a:latin typeface="Calibri" panose="020F0502020204030204" pitchFamily="34" charset="0"/>
                <a:cs typeface="Calibri" panose="020F0502020204030204" pitchFamily="34" charset="0"/>
              </a:rPr>
              <a:t>UNCLASSIFED / NON CLASSIFIÉ</a:t>
            </a:r>
          </a:p>
        </p:txBody>
      </p:sp>
    </p:spTree>
    <p:extLst>
      <p:ext uri="{BB962C8B-B14F-4D97-AF65-F5344CB8AC3E}">
        <p14:creationId xmlns:p14="http://schemas.microsoft.com/office/powerpoint/2010/main" val="228479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10</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Summary</a:t>
            </a:r>
          </a:p>
        </p:txBody>
      </p:sp>
      <p:sp>
        <p:nvSpPr>
          <p:cNvPr id="5" name="TextBox 4">
            <a:extLst>
              <a:ext uri="{FF2B5EF4-FFF2-40B4-BE49-F238E27FC236}">
                <a16:creationId xmlns:a16="http://schemas.microsoft.com/office/drawing/2014/main" id="{31110512-76D2-4DE8-8B61-DC54E8849360}"/>
              </a:ext>
            </a:extLst>
          </p:cNvPr>
          <p:cNvSpPr txBox="1"/>
          <p:nvPr/>
        </p:nvSpPr>
        <p:spPr>
          <a:xfrm>
            <a:off x="3044991" y="2315399"/>
            <a:ext cx="6970235" cy="1569660"/>
          </a:xfrm>
          <a:prstGeom prst="rect">
            <a:avLst/>
          </a:prstGeom>
          <a:noFill/>
        </p:spPr>
        <p:txBody>
          <a:bodyPr wrap="square" rtlCol="0">
            <a:spAutoFit/>
          </a:bodyPr>
          <a:lstStyle/>
          <a:p>
            <a:pPr marL="285750" indent="-285750">
              <a:buFont typeface="Arial" panose="020B0604020202020204" pitchFamily="34" charset="0"/>
              <a:buChar char="•"/>
            </a:pPr>
            <a:r>
              <a:rPr lang="en-CA" sz="2400"/>
              <a:t>Provides sustainable funding over a time horizon</a:t>
            </a:r>
          </a:p>
          <a:p>
            <a:pPr marL="285750" indent="-285750">
              <a:buFont typeface="Arial" panose="020B0604020202020204" pitchFamily="34" charset="0"/>
              <a:buChar char="•"/>
            </a:pPr>
            <a:r>
              <a:rPr lang="en-CA" sz="2400"/>
              <a:t>Adapts to changing organizational priorities</a:t>
            </a:r>
          </a:p>
          <a:p>
            <a:pPr marL="285750" indent="-285750">
              <a:buFont typeface="Arial" panose="020B0604020202020204" pitchFamily="34" charset="0"/>
              <a:buChar char="•"/>
            </a:pPr>
            <a:r>
              <a:rPr lang="en-CA" sz="2400"/>
              <a:t>Grants more autonomy to teams</a:t>
            </a:r>
          </a:p>
          <a:p>
            <a:pPr marL="285750" indent="-285750">
              <a:buFont typeface="Arial" panose="020B0604020202020204" pitchFamily="34" charset="0"/>
              <a:buChar char="•"/>
            </a:pPr>
            <a:r>
              <a:rPr lang="en-CA" sz="2400"/>
              <a:t>Increases service improvement cadence</a:t>
            </a:r>
          </a:p>
        </p:txBody>
      </p:sp>
      <p:grpSp>
        <p:nvGrpSpPr>
          <p:cNvPr id="3" name="Group 2" descr="The word Product"/>
          <p:cNvGrpSpPr/>
          <p:nvPr/>
        </p:nvGrpSpPr>
        <p:grpSpPr>
          <a:xfrm>
            <a:off x="843148" y="2439033"/>
            <a:ext cx="1948754" cy="1313567"/>
            <a:chOff x="843148" y="2439033"/>
            <a:chExt cx="1948754" cy="1313567"/>
          </a:xfrm>
        </p:grpSpPr>
        <p:sp>
          <p:nvSpPr>
            <p:cNvPr id="7" name="TextBox 6">
              <a:extLst>
                <a:ext uri="{FF2B5EF4-FFF2-40B4-BE49-F238E27FC236}">
                  <a16:creationId xmlns:a16="http://schemas.microsoft.com/office/drawing/2014/main" id="{E560CC77-65A9-435F-B862-CD531632DE42}"/>
                </a:ext>
              </a:extLst>
            </p:cNvPr>
            <p:cNvSpPr txBox="1"/>
            <p:nvPr/>
          </p:nvSpPr>
          <p:spPr>
            <a:xfrm>
              <a:off x="843148" y="2803428"/>
              <a:ext cx="1822210" cy="584775"/>
            </a:xfrm>
            <a:prstGeom prst="rect">
              <a:avLst/>
            </a:prstGeom>
            <a:noFill/>
            <a:effectLst/>
          </p:spPr>
          <p:txBody>
            <a:bodyPr wrap="square" rtlCol="0">
              <a:spAutoFit/>
            </a:bodyPr>
            <a:lstStyle/>
            <a:p>
              <a:pPr algn="r"/>
              <a:r>
                <a:rPr lang="en-CA" sz="3200" b="1" i="1" dirty="0">
                  <a:solidFill>
                    <a:schemeClr val="accent6">
                      <a:lumMod val="75000"/>
                    </a:schemeClr>
                  </a:solidFill>
                </a:rPr>
                <a:t>Product</a:t>
              </a:r>
              <a:endParaRPr lang="en-CA" sz="3200" i="1" dirty="0">
                <a:solidFill>
                  <a:schemeClr val="accent6">
                    <a:lumMod val="75000"/>
                  </a:schemeClr>
                </a:solidFill>
              </a:endParaRPr>
            </a:p>
          </p:txBody>
        </p:sp>
        <p:cxnSp>
          <p:nvCxnSpPr>
            <p:cNvPr id="8" name="Straight Connector 7">
              <a:extLst>
                <a:ext uri="{FF2B5EF4-FFF2-40B4-BE49-F238E27FC236}">
                  <a16:creationId xmlns:a16="http://schemas.microsoft.com/office/drawing/2014/main" id="{32A1F634-F111-448A-811F-E48D73992B00}"/>
                </a:ext>
              </a:extLst>
            </p:cNvPr>
            <p:cNvCxnSpPr/>
            <p:nvPr/>
          </p:nvCxnSpPr>
          <p:spPr>
            <a:xfrm>
              <a:off x="2791902" y="2439033"/>
              <a:ext cx="0" cy="1313567"/>
            </a:xfrm>
            <a:prstGeom prst="line">
              <a:avLst/>
            </a:prstGeom>
            <a:ln w="762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Content Placeholder 2">
            <a:extLst>
              <a:ext uri="{FF2B5EF4-FFF2-40B4-BE49-F238E27FC236}">
                <a16:creationId xmlns:a16="http://schemas.microsoft.com/office/drawing/2014/main" id="{BBA86A5A-D9A0-4993-ADA4-4FCF67886730}"/>
              </a:ext>
            </a:extLst>
          </p:cNvPr>
          <p:cNvSpPr txBox="1">
            <a:spLocks/>
          </p:cNvSpPr>
          <p:nvPr>
            <p:custDataLst>
              <p:tags r:id="rId3"/>
            </p:custDataLst>
          </p:nvPr>
        </p:nvSpPr>
        <p:spPr>
          <a:xfrm>
            <a:off x="530579" y="1106116"/>
            <a:ext cx="11366354" cy="461666"/>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4" indent="-342900">
              <a:spcAft>
                <a:spcPts val="1200"/>
              </a:spcAft>
              <a:buClr>
                <a:schemeClr val="accent5">
                  <a:lumMod val="75000"/>
                </a:schemeClr>
              </a:buClr>
              <a:defRPr/>
            </a:pPr>
            <a:r>
              <a:rPr lang="fr-CA" err="1">
                <a:cs typeface="Segoe UI"/>
              </a:rPr>
              <a:t>Moving</a:t>
            </a:r>
            <a:r>
              <a:rPr lang="fr-CA">
                <a:cs typeface="Segoe UI"/>
              </a:rPr>
              <a:t> </a:t>
            </a:r>
            <a:r>
              <a:rPr lang="fr-CA" err="1">
                <a:cs typeface="Segoe UI"/>
              </a:rPr>
              <a:t>towards</a:t>
            </a:r>
            <a:r>
              <a:rPr lang="fr-CA">
                <a:cs typeface="Segoe UI"/>
              </a:rPr>
              <a:t> digital warrants us to </a:t>
            </a:r>
            <a:r>
              <a:rPr lang="fr-CA" err="1">
                <a:cs typeface="Segoe UI"/>
              </a:rPr>
              <a:t>adjust</a:t>
            </a:r>
            <a:r>
              <a:rPr lang="fr-CA">
                <a:cs typeface="Segoe UI"/>
              </a:rPr>
              <a:t> </a:t>
            </a:r>
            <a:r>
              <a:rPr lang="fr-CA" err="1">
                <a:cs typeface="Segoe UI"/>
              </a:rPr>
              <a:t>our</a:t>
            </a:r>
            <a:r>
              <a:rPr lang="fr-CA">
                <a:cs typeface="Segoe UI"/>
              </a:rPr>
              <a:t> planning and </a:t>
            </a:r>
            <a:r>
              <a:rPr lang="fr-CA" err="1">
                <a:cs typeface="Segoe UI"/>
              </a:rPr>
              <a:t>investment</a:t>
            </a:r>
            <a:r>
              <a:rPr lang="fr-CA">
                <a:cs typeface="Segoe UI"/>
              </a:rPr>
              <a:t> management </a:t>
            </a:r>
            <a:r>
              <a:rPr lang="fr-CA" err="1">
                <a:cs typeface="Segoe UI"/>
              </a:rPr>
              <a:t>methods</a:t>
            </a:r>
            <a:endParaRPr lang="fr-CA">
              <a:cs typeface="Segoe UI"/>
            </a:endParaRPr>
          </a:p>
        </p:txBody>
      </p:sp>
      <p:sp>
        <p:nvSpPr>
          <p:cNvPr id="10" name="Content Placeholder 2">
            <a:extLst>
              <a:ext uri="{FF2B5EF4-FFF2-40B4-BE49-F238E27FC236}">
                <a16:creationId xmlns:a16="http://schemas.microsoft.com/office/drawing/2014/main" id="{BBA86A5A-D9A0-4993-ADA4-4FCF67886730}"/>
              </a:ext>
            </a:extLst>
          </p:cNvPr>
          <p:cNvSpPr txBox="1">
            <a:spLocks/>
          </p:cNvSpPr>
          <p:nvPr>
            <p:custDataLst>
              <p:tags r:id="rId4"/>
            </p:custDataLst>
          </p:nvPr>
        </p:nvSpPr>
        <p:spPr>
          <a:xfrm>
            <a:off x="508654" y="4988246"/>
            <a:ext cx="11366354" cy="46166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lvl="4" indent="0" algn="ctr">
              <a:spcAft>
                <a:spcPts val="1200"/>
              </a:spcAft>
              <a:buClr>
                <a:schemeClr val="accent5">
                  <a:lumMod val="75000"/>
                </a:schemeClr>
              </a:buClr>
              <a:buNone/>
              <a:defRPr/>
            </a:pPr>
            <a:r>
              <a:rPr lang="fr-CA" i="1" err="1">
                <a:cs typeface="Segoe UI"/>
              </a:rPr>
              <a:t>Thank</a:t>
            </a:r>
            <a:r>
              <a:rPr lang="fr-CA" i="1">
                <a:cs typeface="Segoe UI"/>
              </a:rPr>
              <a:t> </a:t>
            </a:r>
            <a:r>
              <a:rPr lang="fr-CA" i="1" err="1">
                <a:cs typeface="Segoe UI"/>
              </a:rPr>
              <a:t>you</a:t>
            </a:r>
            <a:endParaRPr lang="fr-CA" i="1">
              <a:cs typeface="Segoe UI"/>
            </a:endParaRPr>
          </a:p>
        </p:txBody>
      </p:sp>
    </p:spTree>
    <p:extLst>
      <p:ext uri="{BB962C8B-B14F-4D97-AF65-F5344CB8AC3E}">
        <p14:creationId xmlns:p14="http://schemas.microsoft.com/office/powerpoint/2010/main" val="2508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AE4674-C59E-4AC3-B86D-83851148CDB2}"/>
              </a:ext>
            </a:extLst>
          </p:cNvPr>
          <p:cNvSpPr/>
          <p:nvPr/>
        </p:nvSpPr>
        <p:spPr>
          <a:xfrm>
            <a:off x="727365" y="1215748"/>
            <a:ext cx="10619508" cy="181245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a:p>
        </p:txBody>
      </p:sp>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fld id="{ABCE2B6B-7FFE-FA46-BED3-31567387080B}" type="slidenum">
              <a:rPr lang="en-US" smtClean="0"/>
              <a:t>11</a:t>
            </a:fld>
            <a:endParaRPr lang="en-US"/>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8229600"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Draft definition of </a:t>
            </a:r>
            <a:r>
              <a:rPr lang="en-CA" sz="3600" b="1">
                <a:solidFill>
                  <a:schemeClr val="accent5">
                    <a:lumMod val="75000"/>
                  </a:schemeClr>
                </a:solidFill>
                <a:latin typeface="Arial"/>
                <a:cs typeface="Arial"/>
              </a:rPr>
              <a:t>“Product”</a:t>
            </a:r>
            <a:endParaRPr lang="en-US" sz="3600" b="1">
              <a:solidFill>
                <a:schemeClr val="accent5">
                  <a:lumMod val="75000"/>
                </a:schemeClr>
              </a:solidFill>
              <a:latin typeface="Arial"/>
              <a:cs typeface="Arial"/>
            </a:endParaRPr>
          </a:p>
        </p:txBody>
      </p:sp>
      <p:sp>
        <p:nvSpPr>
          <p:cNvPr id="3" name="TextBox 2">
            <a:extLst>
              <a:ext uri="{FF2B5EF4-FFF2-40B4-BE49-F238E27FC236}">
                <a16:creationId xmlns:a16="http://schemas.microsoft.com/office/drawing/2014/main" id="{173CAC84-963D-4A3D-A633-A0C59292847C}"/>
              </a:ext>
            </a:extLst>
          </p:cNvPr>
          <p:cNvSpPr txBox="1"/>
          <p:nvPr/>
        </p:nvSpPr>
        <p:spPr>
          <a:xfrm>
            <a:off x="866900" y="1312204"/>
            <a:ext cx="10333606" cy="1569660"/>
          </a:xfrm>
          <a:prstGeom prst="rect">
            <a:avLst/>
          </a:prstGeom>
          <a:noFill/>
        </p:spPr>
        <p:txBody>
          <a:bodyPr wrap="square" rtlCol="0">
            <a:spAutoFit/>
          </a:bodyPr>
          <a:lstStyle/>
          <a:p>
            <a:pPr algn="ctr"/>
            <a:r>
              <a:rPr lang="en-CA" sz="2400" i="1"/>
              <a:t>A </a:t>
            </a:r>
            <a:r>
              <a:rPr lang="en-CA" sz="2400" b="1" i="1"/>
              <a:t>business output </a:t>
            </a:r>
            <a:r>
              <a:rPr lang="en-CA" sz="2400" i="1"/>
              <a:t>that is the </a:t>
            </a:r>
            <a:r>
              <a:rPr lang="en-CA" sz="2400" b="1" i="1"/>
              <a:t>result of a project </a:t>
            </a:r>
            <a:r>
              <a:rPr lang="en-CA" sz="2400" i="1"/>
              <a:t>used for </a:t>
            </a:r>
            <a:r>
              <a:rPr lang="en-CA" sz="2400" b="1" i="1"/>
              <a:t>continuous improvement </a:t>
            </a:r>
            <a:r>
              <a:rPr lang="en-CA" sz="2400" i="1"/>
              <a:t>on an existing solution or service, the value of which is realized and delivered as part of </a:t>
            </a:r>
            <a:r>
              <a:rPr lang="en-CA" sz="2400" b="1" i="1"/>
              <a:t>ESDC's Program mandate</a:t>
            </a:r>
            <a:r>
              <a:rPr lang="en-CA" sz="2400" i="1"/>
              <a:t>, services external or internal stakeholders, and delivers or improves business capabilities or client experience.</a:t>
            </a:r>
            <a:r>
              <a:rPr lang="en-CA" sz="2400"/>
              <a:t> </a:t>
            </a:r>
            <a:endParaRPr lang="en-CA" sz="2800"/>
          </a:p>
        </p:txBody>
      </p:sp>
      <p:sp>
        <p:nvSpPr>
          <p:cNvPr id="4" name="TextBox 3"/>
          <p:cNvSpPr txBox="1"/>
          <p:nvPr/>
        </p:nvSpPr>
        <p:spPr>
          <a:xfrm>
            <a:off x="617517" y="3467595"/>
            <a:ext cx="10094026" cy="369332"/>
          </a:xfrm>
          <a:prstGeom prst="rect">
            <a:avLst/>
          </a:prstGeom>
          <a:noFill/>
        </p:spPr>
        <p:txBody>
          <a:bodyPr wrap="square" rtlCol="0">
            <a:spAutoFit/>
          </a:bodyPr>
          <a:lstStyle/>
          <a:p>
            <a:r>
              <a:rPr lang="en-CA" i="1"/>
              <a:t>Draft definition from the Project and Programme Management Practice WG</a:t>
            </a:r>
          </a:p>
        </p:txBody>
      </p:sp>
    </p:spTree>
    <p:extLst>
      <p:ext uri="{BB962C8B-B14F-4D97-AF65-F5344CB8AC3E}">
        <p14:creationId xmlns:p14="http://schemas.microsoft.com/office/powerpoint/2010/main" val="225486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A diagram showing the Lifecycle of a product over multiple stages&#10;&#10;from left to right:&#10;Stage 5: the last stage of a project, indicating that a product starts when a project ends&#10;Step 1: intake, and the start of a Product&#10;Step 2: Initiative and Review&#10;Step 3n: Release n&#10;Step 3n+1: Release n+1&#10;A circle indicating coming back to Step 3n with the mention &quot;update&quot;&#10;A circle indicating coming back to STep 2 with the mention &quot;Review&quot;&#10;Step 4: Decommission&#10;&#10;Two bubbles show up suggesting that an Update should be bi-yearly, and that a review should be every 3 years or the TB submission time horizon."/>
          <p:cNvSpPr/>
          <p:nvPr/>
        </p:nvSpPr>
        <p:spPr>
          <a:xfrm>
            <a:off x="507600" y="6123398"/>
            <a:ext cx="11286082" cy="734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Chevron 5"/>
          <p:cNvSpPr/>
          <p:nvPr/>
        </p:nvSpPr>
        <p:spPr>
          <a:xfrm>
            <a:off x="1222623" y="1794782"/>
            <a:ext cx="1332027" cy="339047"/>
          </a:xfrm>
          <a:prstGeom prst="chevron">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Stage 5</a:t>
            </a:r>
          </a:p>
          <a:p>
            <a:pPr marL="0" marR="0" lvl="0" indent="0" algn="ctr" defTabSz="457200" rtl="0" eaLnBrk="1" fontAlgn="auto" latinLnBrk="0" hangingPunct="1">
              <a:lnSpc>
                <a:spcPct val="100000"/>
              </a:lnSpc>
              <a:spcBef>
                <a:spcPts val="0"/>
              </a:spcBef>
              <a:spcAft>
                <a:spcPts val="0"/>
              </a:spcAft>
              <a:buClrTx/>
              <a:buSzTx/>
              <a:buFontTx/>
              <a:buNone/>
              <a:tabLst/>
              <a:defRPr/>
            </a:pPr>
            <a:r>
              <a:rPr lang="en-CA" sz="800" noProof="0" dirty="0">
                <a:solidFill>
                  <a:prstClr val="black"/>
                </a:solidFill>
                <a:latin typeface="Calibri"/>
              </a:rPr>
              <a:t>Project Closure</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Table 6"/>
          <p:cNvGraphicFramePr>
            <a:graphicFrameLocks noGrp="1"/>
          </p:cNvGraphicFramePr>
          <p:nvPr/>
        </p:nvGraphicFramePr>
        <p:xfrm>
          <a:off x="184936" y="2203982"/>
          <a:ext cx="11434391" cy="3867840"/>
        </p:xfrm>
        <a:graphic>
          <a:graphicData uri="http://schemas.openxmlformats.org/drawingml/2006/table">
            <a:tbl>
              <a:tblPr firstRow="1" bandRow="1">
                <a:tableStyleId>{69CF1AB2-1976-4502-BF36-3FF5EA218861}</a:tableStyleId>
              </a:tblPr>
              <a:tblGrid>
                <a:gridCol w="1133910">
                  <a:extLst>
                    <a:ext uri="{9D8B030D-6E8A-4147-A177-3AD203B41FA5}">
                      <a16:colId xmlns:a16="http://schemas.microsoft.com/office/drawing/2014/main" val="2529085348"/>
                    </a:ext>
                  </a:extLst>
                </a:gridCol>
                <a:gridCol w="1160585">
                  <a:extLst>
                    <a:ext uri="{9D8B030D-6E8A-4147-A177-3AD203B41FA5}">
                      <a16:colId xmlns:a16="http://schemas.microsoft.com/office/drawing/2014/main" val="407645145"/>
                    </a:ext>
                  </a:extLst>
                </a:gridCol>
                <a:gridCol w="2066192">
                  <a:extLst>
                    <a:ext uri="{9D8B030D-6E8A-4147-A177-3AD203B41FA5}">
                      <a16:colId xmlns:a16="http://schemas.microsoft.com/office/drawing/2014/main" val="4165321096"/>
                    </a:ext>
                  </a:extLst>
                </a:gridCol>
                <a:gridCol w="1556239">
                  <a:extLst>
                    <a:ext uri="{9D8B030D-6E8A-4147-A177-3AD203B41FA5}">
                      <a16:colId xmlns:a16="http://schemas.microsoft.com/office/drawing/2014/main" val="3738481298"/>
                    </a:ext>
                  </a:extLst>
                </a:gridCol>
                <a:gridCol w="1646701">
                  <a:extLst>
                    <a:ext uri="{9D8B030D-6E8A-4147-A177-3AD203B41FA5}">
                      <a16:colId xmlns:a16="http://schemas.microsoft.com/office/drawing/2014/main" val="445676630"/>
                    </a:ext>
                  </a:extLst>
                </a:gridCol>
                <a:gridCol w="1576754">
                  <a:extLst>
                    <a:ext uri="{9D8B030D-6E8A-4147-A177-3AD203B41FA5}">
                      <a16:colId xmlns:a16="http://schemas.microsoft.com/office/drawing/2014/main" val="1497420495"/>
                    </a:ext>
                  </a:extLst>
                </a:gridCol>
                <a:gridCol w="568480">
                  <a:extLst>
                    <a:ext uri="{9D8B030D-6E8A-4147-A177-3AD203B41FA5}">
                      <a16:colId xmlns:a16="http://schemas.microsoft.com/office/drawing/2014/main" val="3138608032"/>
                    </a:ext>
                  </a:extLst>
                </a:gridCol>
                <a:gridCol w="568480">
                  <a:extLst>
                    <a:ext uri="{9D8B030D-6E8A-4147-A177-3AD203B41FA5}">
                      <a16:colId xmlns:a16="http://schemas.microsoft.com/office/drawing/2014/main" val="3583697847"/>
                    </a:ext>
                  </a:extLst>
                </a:gridCol>
                <a:gridCol w="1157050">
                  <a:extLst>
                    <a:ext uri="{9D8B030D-6E8A-4147-A177-3AD203B41FA5}">
                      <a16:colId xmlns:a16="http://schemas.microsoft.com/office/drawing/2014/main" val="112184418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b="1" dirty="0" err="1"/>
                        <a:t>Governance</a:t>
                      </a:r>
                      <a:r>
                        <a:rPr lang="fr-CA" sz="1200" b="1" dirty="0"/>
                        <a:t> </a:t>
                      </a:r>
                      <a:r>
                        <a:rPr lang="en-CA" sz="1200" b="1" kern="1200" dirty="0">
                          <a:solidFill>
                            <a:schemeClr val="dk1"/>
                          </a:solidFill>
                          <a:latin typeface="+mn-lt"/>
                          <a:ea typeface="+mn-ea"/>
                          <a:cs typeface="+mn-cs"/>
                        </a:rPr>
                        <a:t>→</a:t>
                      </a:r>
                    </a:p>
                  </a:txBody>
                  <a:tcPr>
                    <a:solidFill>
                      <a:schemeClr val="bg1">
                        <a:lumMod val="85000"/>
                      </a:schemeClr>
                    </a:solidFill>
                  </a:tcPr>
                </a:tc>
                <a:tc>
                  <a:txBody>
                    <a:bodyPr/>
                    <a:lstStyle/>
                    <a:p>
                      <a:r>
                        <a:rPr lang="en-CA" sz="1200" b="1" dirty="0"/>
                        <a:t>MPIB / DGPOC</a:t>
                      </a:r>
                    </a:p>
                  </a:txBody>
                  <a:tcPr>
                    <a:solidFill>
                      <a:schemeClr val="bg1"/>
                    </a:solidFill>
                  </a:tcPr>
                </a:tc>
                <a:tc>
                  <a:txBody>
                    <a:bodyPr/>
                    <a:lstStyle/>
                    <a:p>
                      <a:r>
                        <a:rPr lang="en-CA" sz="1200" b="1" dirty="0"/>
                        <a:t>Sponsor &amp;</a:t>
                      </a:r>
                      <a:r>
                        <a:rPr lang="en-CA" sz="1200" b="1" baseline="0" dirty="0"/>
                        <a:t> </a:t>
                      </a:r>
                      <a:r>
                        <a:rPr lang="en-CA" sz="1200" b="1" dirty="0"/>
                        <a:t>DGPOC/MPIB</a:t>
                      </a:r>
                      <a:br>
                        <a:rPr lang="en-CA" sz="1200" b="1" dirty="0"/>
                      </a:br>
                      <a:r>
                        <a:rPr lang="en-CA" sz="900" b="1" dirty="0"/>
                        <a:t>(depends on Budget amount)</a:t>
                      </a:r>
                      <a:endParaRPr lang="en-CA" sz="1200" b="1" dirty="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Sponsor &amp;</a:t>
                      </a:r>
                      <a:r>
                        <a:rPr lang="en-CA" sz="1200" b="1" baseline="0" dirty="0"/>
                        <a:t> </a:t>
                      </a:r>
                      <a:r>
                        <a:rPr lang="en-CA" sz="800" b="1" dirty="0"/>
                        <a:t>DGPOC/MPIB</a:t>
                      </a:r>
                      <a:br>
                        <a:rPr lang="en-CA" sz="1200" b="1" dirty="0"/>
                      </a:br>
                      <a:r>
                        <a:rPr lang="en-CA" sz="800" b="1" dirty="0"/>
                        <a:t>(depends on Budget amount)</a:t>
                      </a:r>
                      <a:endParaRPr lang="en-CA" sz="700" b="1" dirty="0"/>
                    </a:p>
                  </a:txBody>
                  <a:tcPr>
                    <a:solidFill>
                      <a:schemeClr val="bg2">
                        <a:lumMod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Sponsor</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Sponsor</a:t>
                      </a:r>
                    </a:p>
                  </a:txBody>
                  <a:tcPr>
                    <a:solidFill>
                      <a:schemeClr val="accent6">
                        <a:lumMod val="40000"/>
                        <a:lumOff val="60000"/>
                      </a:schemeClr>
                    </a:solidFill>
                  </a:tcPr>
                </a:tc>
                <a:tc>
                  <a:txBody>
                    <a:bodyPr/>
                    <a:lstStyle/>
                    <a:p>
                      <a:r>
                        <a:rPr lang="en-CA" sz="900" dirty="0"/>
                        <a:t>Sponsor</a:t>
                      </a:r>
                    </a:p>
                  </a:txBody>
                  <a:tcPr>
                    <a:solidFill>
                      <a:schemeClr val="bg1">
                        <a:lumMod val="85000"/>
                      </a:schemeClr>
                    </a:solidFill>
                  </a:tcPr>
                </a:tc>
                <a:tc>
                  <a:txBody>
                    <a:bodyPr/>
                    <a:lstStyle/>
                    <a:p>
                      <a:r>
                        <a:rPr lang="en-CA" sz="1000" dirty="0"/>
                        <a:t>DGPOC/MPIB</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100" b="1" dirty="0"/>
                        <a:t>Sponsor &amp;</a:t>
                      </a:r>
                      <a:r>
                        <a:rPr lang="en-CA" sz="1100" b="1" baseline="0" dirty="0"/>
                        <a:t> </a:t>
                      </a:r>
                      <a:r>
                        <a:rPr lang="en-CA" sz="1100" b="1" dirty="0"/>
                        <a:t>DGPOC/MPIB</a:t>
                      </a:r>
                    </a:p>
                  </a:txBody>
                  <a:tcPr>
                    <a:solidFill>
                      <a:schemeClr val="accent2">
                        <a:lumMod val="60000"/>
                        <a:lumOff val="40000"/>
                      </a:schemeClr>
                    </a:solidFill>
                  </a:tcPr>
                </a:tc>
                <a:extLst>
                  <a:ext uri="{0D108BD9-81ED-4DB2-BD59-A6C34878D82A}">
                    <a16:rowId xmlns:a16="http://schemas.microsoft.com/office/drawing/2014/main" val="2959624956"/>
                  </a:ext>
                </a:extLst>
              </a:tr>
              <a:tr h="288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Responsible</a:t>
                      </a:r>
                      <a:r>
                        <a:rPr lang="en-CA" sz="1200" b="1" baseline="0" dirty="0"/>
                        <a:t> </a:t>
                      </a:r>
                      <a:r>
                        <a:rPr lang="en-CA" sz="1200" kern="1200" dirty="0">
                          <a:solidFill>
                            <a:schemeClr val="dk1"/>
                          </a:solidFill>
                          <a:latin typeface="+mn-lt"/>
                          <a:ea typeface="+mn-ea"/>
                          <a:cs typeface="+mn-cs"/>
                        </a:rPr>
                        <a:t>↓</a:t>
                      </a:r>
                    </a:p>
                  </a:txBody>
                  <a:tcPr>
                    <a:solidFill>
                      <a:schemeClr val="accent1">
                        <a:lumMod val="20000"/>
                        <a:lumOff val="80000"/>
                      </a:schemeClr>
                    </a:solidFill>
                  </a:tcPr>
                </a:tc>
                <a:tc gridSpan="8">
                  <a:txBody>
                    <a:bodyPr/>
                    <a:lstStyle/>
                    <a:p>
                      <a:r>
                        <a:rPr lang="en-CA" sz="1200" b="1" dirty="0"/>
                        <a:t>Product Gating Artefacts</a:t>
                      </a: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26062329"/>
                  </a:ext>
                </a:extLst>
              </a:tr>
              <a:tr h="370840">
                <a:tc>
                  <a:txBody>
                    <a:bodyPr/>
                    <a:lstStyle/>
                    <a:p>
                      <a:pPr algn="r"/>
                      <a:r>
                        <a:rPr lang="en-CA" sz="1100" b="1" dirty="0">
                          <a:solidFill>
                            <a:srgbClr val="E46C0A"/>
                          </a:solidFill>
                        </a:rPr>
                        <a:t>Product</a:t>
                      </a:r>
                      <a:r>
                        <a:rPr lang="en-CA" sz="1100" b="1" dirty="0"/>
                        <a:t> Manager</a:t>
                      </a:r>
                    </a:p>
                  </a:txBody>
                  <a:tcPr>
                    <a:noFill/>
                  </a:tcPr>
                </a:tc>
                <a:tc>
                  <a:txBody>
                    <a:bodyPr/>
                    <a:lstStyle/>
                    <a:p>
                      <a:endParaRPr lang="en-CA" sz="900" b="0" dirty="0"/>
                    </a:p>
                  </a:txBody>
                  <a:tcPr>
                    <a:noFill/>
                  </a:tcPr>
                </a:tc>
                <a:tc>
                  <a:txBody>
                    <a:bodyPr/>
                    <a:lstStyle/>
                    <a:p>
                      <a:r>
                        <a:rPr lang="en-CA" sz="900" b="0" dirty="0"/>
                        <a:t>Product</a:t>
                      </a:r>
                      <a:r>
                        <a:rPr lang="en-CA" sz="900" b="0" baseline="0" dirty="0"/>
                        <a:t> Brief</a:t>
                      </a:r>
                      <a:endParaRPr lang="en-CA" sz="900" b="0" dirty="0"/>
                    </a:p>
                    <a:p>
                      <a:r>
                        <a:rPr lang="en-CA" sz="900" b="0" dirty="0"/>
                        <a:t>Multi-Yearly budget</a:t>
                      </a:r>
                    </a:p>
                    <a:p>
                      <a:r>
                        <a:rPr lang="en-CA" sz="900" b="0" dirty="0"/>
                        <a:t>Value Stream</a:t>
                      </a:r>
                      <a:r>
                        <a:rPr lang="en-CA" sz="900" b="0" baseline="0" dirty="0"/>
                        <a:t> Map</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dirty="0"/>
                        <a:t>Cadence (schedule)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dirty="0"/>
                        <a:t>Architecture Boundaries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baseline="0" dirty="0"/>
                        <a:t>Product Governance Structure (Board)</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0" baseline="0" dirty="0"/>
                        <a:t>Source(s) of funds</a:t>
                      </a:r>
                    </a:p>
                  </a:txBody>
                  <a:tcPr>
                    <a:noFill/>
                  </a:tcPr>
                </a:tc>
                <a:tc>
                  <a:txBody>
                    <a:bodyPr/>
                    <a:lstStyle/>
                    <a:p>
                      <a:r>
                        <a:rPr lang="en-CA" sz="900" dirty="0"/>
                        <a:t>Step-Base Product Roadmap</a:t>
                      </a:r>
                    </a:p>
                    <a:p>
                      <a:r>
                        <a:rPr lang="en-CA" sz="900" dirty="0"/>
                        <a:t>Multi-Yearly Budget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Key Product</a:t>
                      </a:r>
                      <a:r>
                        <a:rPr lang="en-CA" sz="900" baseline="0" dirty="0"/>
                        <a:t> Metrics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baseline="0" dirty="0"/>
                        <a:t>Conceptual Target Architecture</a:t>
                      </a:r>
                      <a:endParaRPr lang="en-CA" sz="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Architecture Boundaries</a:t>
                      </a:r>
                    </a:p>
                    <a:p>
                      <a:r>
                        <a:rPr lang="en-CA" sz="900" dirty="0"/>
                        <a:t>Benefits Realization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baseline="0" dirty="0"/>
                        <a:t>IRBV Archiving Checklist</a:t>
                      </a:r>
                    </a:p>
                  </a:txBody>
                  <a:tcPr>
                    <a:noFill/>
                  </a:tcPr>
                </a:tc>
                <a:tc>
                  <a:txBody>
                    <a:bodyPr/>
                    <a:lstStyle/>
                    <a:p>
                      <a:r>
                        <a:rPr lang="en-CA" sz="900" dirty="0"/>
                        <a:t>Approval to Deploy</a:t>
                      </a:r>
                    </a:p>
                    <a:p>
                      <a:r>
                        <a:rPr lang="en-CA" sz="900" dirty="0"/>
                        <a:t>Acceptance Report</a:t>
                      </a:r>
                    </a:p>
                    <a:p>
                      <a:r>
                        <a:rPr lang="en-CA" sz="900" dirty="0"/>
                        <a:t>Product</a:t>
                      </a:r>
                      <a:r>
                        <a:rPr lang="en-CA" sz="900" baseline="0" dirty="0"/>
                        <a:t> Workload Metrics</a:t>
                      </a:r>
                      <a:endParaRPr lang="en-CA" sz="9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Approval to Deploy</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Acceptance Report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Product</a:t>
                      </a:r>
                      <a:r>
                        <a:rPr lang="en-CA" sz="900" baseline="0" dirty="0"/>
                        <a:t> Workload Metrics</a:t>
                      </a:r>
                      <a:endParaRPr lang="en-CA" sz="9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Key Product</a:t>
                      </a:r>
                      <a:r>
                        <a:rPr lang="en-CA" sz="900" baseline="0" dirty="0"/>
                        <a:t> Metrics</a:t>
                      </a:r>
                      <a:endParaRPr lang="en-CA" sz="900" dirty="0"/>
                    </a:p>
                  </a:txBody>
                  <a:tcPr>
                    <a:noFill/>
                  </a:tcPr>
                </a:tc>
                <a:tc>
                  <a:txBody>
                    <a:bodyPr/>
                    <a:lstStyle/>
                    <a:p>
                      <a:r>
                        <a:rPr lang="en-CA" sz="900" i="1" dirty="0"/>
                        <a:t>GO TO STEP 2</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900" dirty="0"/>
                        <a:t>Approval to Decommission</a:t>
                      </a:r>
                    </a:p>
                    <a:p>
                      <a:r>
                        <a:rPr lang="en-CA" sz="900" dirty="0"/>
                        <a:t>Product Closure</a:t>
                      </a:r>
                      <a:r>
                        <a:rPr lang="en-CA" sz="900" baseline="0" dirty="0"/>
                        <a:t> Report</a:t>
                      </a:r>
                    </a:p>
                    <a:p>
                      <a:r>
                        <a:rPr lang="en-CA" sz="900" baseline="0" dirty="0"/>
                        <a:t>IRBV Archiving Checklist</a:t>
                      </a:r>
                      <a:endParaRPr lang="en-CA" sz="900" dirty="0"/>
                    </a:p>
                  </a:txBody>
                  <a:tcPr>
                    <a:noFill/>
                  </a:tcPr>
                </a:tc>
                <a:extLst>
                  <a:ext uri="{0D108BD9-81ED-4DB2-BD59-A6C34878D82A}">
                    <a16:rowId xmlns:a16="http://schemas.microsoft.com/office/drawing/2014/main" val="3141641272"/>
                  </a:ext>
                </a:extLst>
              </a:tr>
              <a:tr h="370840">
                <a:tc>
                  <a:txBody>
                    <a:bodyPr/>
                    <a:lstStyle/>
                    <a:p>
                      <a:pPr algn="r"/>
                      <a:r>
                        <a:rPr lang="en-CA" sz="1100" b="1" dirty="0"/>
                        <a:t>FMA</a:t>
                      </a:r>
                    </a:p>
                  </a:txBody>
                  <a:tcPr>
                    <a:noFill/>
                  </a:tcPr>
                </a:tc>
                <a:tc>
                  <a:txBody>
                    <a:bodyPr/>
                    <a:lstStyle/>
                    <a:p>
                      <a:endParaRPr lang="en-CA" sz="800" b="0"/>
                    </a:p>
                  </a:txBody>
                  <a:tcPr>
                    <a:noFill/>
                  </a:tcPr>
                </a:tc>
                <a:tc>
                  <a:txBody>
                    <a:bodyPr/>
                    <a:lstStyle/>
                    <a:p>
                      <a:r>
                        <a:rPr lang="en-CA" sz="800" dirty="0"/>
                        <a:t>FMA Attestation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FMA Attestation</a:t>
                      </a:r>
                    </a:p>
                  </a:txBody>
                  <a:tcPr>
                    <a:noFill/>
                  </a:tcPr>
                </a:tc>
                <a:tc>
                  <a:txBody>
                    <a:bodyPr/>
                    <a:lstStyle/>
                    <a:p>
                      <a:r>
                        <a:rPr lang="en-CA" sz="800" dirty="0"/>
                        <a:t>FMA Attestation</a:t>
                      </a:r>
                    </a:p>
                  </a:txBody>
                  <a:tcPr>
                    <a:noFill/>
                  </a:tcPr>
                </a:tc>
                <a:tc>
                  <a:txBody>
                    <a:bodyPr/>
                    <a:lstStyle/>
                    <a:p>
                      <a:r>
                        <a:rPr lang="en-CA" sz="800" dirty="0"/>
                        <a:t>FMA Attestation</a:t>
                      </a:r>
                    </a:p>
                  </a:txBody>
                  <a:tcPr>
                    <a:noFill/>
                  </a:tcPr>
                </a:tc>
                <a:tc>
                  <a:txBody>
                    <a:bodyPr/>
                    <a:lstStyle/>
                    <a:p>
                      <a:endParaRPr lang="en-CA" sz="800"/>
                    </a:p>
                  </a:txBody>
                  <a:tcPr>
                    <a:noFill/>
                  </a:tcPr>
                </a:tc>
                <a:tc>
                  <a:txBody>
                    <a:bodyPr/>
                    <a:lstStyle/>
                    <a:p>
                      <a:endParaRPr lang="en-CA" sz="800"/>
                    </a:p>
                  </a:txBody>
                  <a:tcPr>
                    <a:noFill/>
                  </a:tcPr>
                </a:tc>
                <a:tc>
                  <a:txBody>
                    <a:bodyPr/>
                    <a:lstStyle/>
                    <a:p>
                      <a:r>
                        <a:rPr lang="en-CA" sz="800" dirty="0"/>
                        <a:t>FMA Attestation</a:t>
                      </a:r>
                    </a:p>
                  </a:txBody>
                  <a:tcPr>
                    <a:noFill/>
                  </a:tcPr>
                </a:tc>
                <a:extLst>
                  <a:ext uri="{0D108BD9-81ED-4DB2-BD59-A6C34878D82A}">
                    <a16:rowId xmlns:a16="http://schemas.microsoft.com/office/drawing/2014/main" val="299305828"/>
                  </a:ext>
                </a:extLst>
              </a:tr>
              <a:tr h="288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1" dirty="0"/>
                        <a:t>Responsible</a:t>
                      </a:r>
                      <a:r>
                        <a:rPr lang="en-CA" sz="1200" b="1" baseline="0" dirty="0"/>
                        <a:t> </a:t>
                      </a:r>
                      <a:r>
                        <a:rPr lang="en-CA" sz="1200" kern="1200" dirty="0">
                          <a:solidFill>
                            <a:schemeClr val="dk1"/>
                          </a:solidFill>
                          <a:latin typeface="+mn-lt"/>
                          <a:ea typeface="+mn-ea"/>
                          <a:cs typeface="+mn-cs"/>
                        </a:rPr>
                        <a:t>↓</a:t>
                      </a:r>
                    </a:p>
                  </a:txBody>
                  <a:tcPr>
                    <a:solidFill>
                      <a:schemeClr val="accent1">
                        <a:lumMod val="20000"/>
                        <a:lumOff val="80000"/>
                      </a:schemeClr>
                    </a:solidFill>
                  </a:tcPr>
                </a:tc>
                <a:tc gridSpan="8">
                  <a:txBody>
                    <a:bodyPr/>
                    <a:lstStyle/>
                    <a:p>
                      <a:r>
                        <a:rPr lang="en-CA" sz="1200" b="1" dirty="0"/>
                        <a:t>Product Supporting Activities</a:t>
                      </a: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357021602"/>
                  </a:ext>
                </a:extLst>
              </a:tr>
              <a:tr h="370840">
                <a:tc>
                  <a:txBody>
                    <a:bodyPr/>
                    <a:lstStyle/>
                    <a:p>
                      <a:pPr algn="r"/>
                      <a:r>
                        <a:rPr lang="en-CA" sz="1100" b="1" dirty="0">
                          <a:solidFill>
                            <a:srgbClr val="E46C0A"/>
                          </a:solidFill>
                        </a:rPr>
                        <a:t>Product</a:t>
                      </a:r>
                      <a:r>
                        <a:rPr lang="en-CA" sz="1100" b="1" dirty="0"/>
                        <a:t> Manager</a:t>
                      </a:r>
                    </a:p>
                  </a:txBody>
                  <a:tcPr>
                    <a:noFill/>
                  </a:tcPr>
                </a:tc>
                <a:tc>
                  <a:txBody>
                    <a:bodyPr/>
                    <a:lstStyle/>
                    <a:p>
                      <a:endParaRPr lang="en-CA" sz="900" b="0"/>
                    </a:p>
                  </a:txBody>
                  <a:tcPr>
                    <a:noFill/>
                  </a:tcPr>
                </a:tc>
                <a:tc>
                  <a:txBody>
                    <a:bodyPr/>
                    <a:lstStyle/>
                    <a:p>
                      <a:endParaRPr lang="en-CA" sz="900"/>
                    </a:p>
                  </a:txBody>
                  <a:tcPr>
                    <a:noFill/>
                  </a:tcPr>
                </a:tc>
                <a:tc>
                  <a:txBody>
                    <a:bodyPr/>
                    <a:lstStyle/>
                    <a:p>
                      <a:r>
                        <a:rPr lang="en-CA" sz="900" dirty="0"/>
                        <a:t>EARB review</a:t>
                      </a:r>
                    </a:p>
                    <a:p>
                      <a:r>
                        <a:rPr lang="en-CA" sz="900" dirty="0"/>
                        <a:t>SA&amp;A</a:t>
                      </a:r>
                      <a:r>
                        <a:rPr lang="en-CA" sz="900" baseline="0" dirty="0"/>
                        <a:t> review</a:t>
                      </a:r>
                      <a:endParaRPr lang="en-CA" sz="900" dirty="0"/>
                    </a:p>
                    <a:p>
                      <a:endParaRPr lang="en-CA" sz="900"/>
                    </a:p>
                  </a:txBody>
                  <a:tcPr>
                    <a:noFill/>
                  </a:tcPr>
                </a:tc>
                <a:tc>
                  <a:txBody>
                    <a:bodyPr/>
                    <a:lstStyle/>
                    <a:p>
                      <a:r>
                        <a:rPr lang="en-CA" sz="800" dirty="0"/>
                        <a:t>Produce Costing Tool</a:t>
                      </a:r>
                    </a:p>
                    <a:p>
                      <a:r>
                        <a:rPr lang="en-CA" sz="800" dirty="0"/>
                        <a:t>Produce Release</a:t>
                      </a:r>
                      <a:r>
                        <a:rPr lang="en-CA" sz="800" baseline="0" dirty="0"/>
                        <a:t> Schedule</a:t>
                      </a:r>
                    </a:p>
                    <a:p>
                      <a:r>
                        <a:rPr lang="en-CA" sz="800" dirty="0"/>
                        <a:t>Evaluate Architecture Boundaries</a:t>
                      </a:r>
                    </a:p>
                    <a:p>
                      <a:r>
                        <a:rPr lang="en-CA" sz="800" dirty="0"/>
                        <a:t>Change</a:t>
                      </a:r>
                      <a:r>
                        <a:rPr lang="en-CA" sz="800" baseline="0" dirty="0"/>
                        <a:t>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Risks and mitigation</a:t>
                      </a:r>
                    </a:p>
                  </a:txBody>
                  <a:tcPr>
                    <a:noFill/>
                  </a:tcPr>
                </a:tc>
                <a:tc>
                  <a:txBody>
                    <a:bodyPr/>
                    <a:lstStyle/>
                    <a:p>
                      <a:r>
                        <a:rPr lang="en-CA" sz="800" dirty="0"/>
                        <a:t>Produce Costing Tool</a:t>
                      </a:r>
                    </a:p>
                    <a:p>
                      <a:r>
                        <a:rPr lang="en-CA" sz="800" dirty="0"/>
                        <a:t>Produce Release Schedule</a:t>
                      </a:r>
                    </a:p>
                    <a:p>
                      <a:r>
                        <a:rPr lang="en-CA" sz="800" dirty="0"/>
                        <a:t>Evaluate</a:t>
                      </a:r>
                      <a:r>
                        <a:rPr lang="en-CA" sz="800" baseline="0" dirty="0"/>
                        <a:t> </a:t>
                      </a:r>
                      <a:r>
                        <a:rPr lang="en-CA" sz="800" dirty="0"/>
                        <a:t>Architecture Boundaries</a:t>
                      </a:r>
                    </a:p>
                    <a:p>
                      <a:r>
                        <a:rPr lang="en-CA" sz="800" dirty="0"/>
                        <a:t>Change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Risks and mitigation</a:t>
                      </a:r>
                    </a:p>
                  </a:txBody>
                  <a:tcPr>
                    <a:noFill/>
                  </a:tcPr>
                </a:tc>
                <a:tc>
                  <a:txBody>
                    <a:bodyPr/>
                    <a:lstStyle/>
                    <a:p>
                      <a:endParaRPr lang="en-CA" sz="900"/>
                    </a:p>
                  </a:txBody>
                  <a:tcPr>
                    <a:noFill/>
                  </a:tcPr>
                </a:tc>
                <a:tc>
                  <a:txBody>
                    <a:bodyPr/>
                    <a:lstStyle/>
                    <a:p>
                      <a:endParaRPr lang="en-CA" sz="900"/>
                    </a:p>
                  </a:txBody>
                  <a:tcPr>
                    <a:noFill/>
                  </a:tcPr>
                </a:tc>
                <a:tc>
                  <a:txBody>
                    <a:bodyPr/>
                    <a:lstStyle/>
                    <a:p>
                      <a:r>
                        <a:rPr lang="en-CA" sz="800" dirty="0"/>
                        <a:t>Produce Costing Tool</a:t>
                      </a:r>
                    </a:p>
                    <a:p>
                      <a:r>
                        <a:rPr lang="en-CA" sz="800" dirty="0"/>
                        <a:t>Produce Schedule</a:t>
                      </a:r>
                    </a:p>
                    <a:p>
                      <a:r>
                        <a:rPr lang="en-CA" sz="800" dirty="0"/>
                        <a:t>Document Lessons Learned</a:t>
                      </a:r>
                    </a:p>
                    <a:p>
                      <a:r>
                        <a:rPr lang="en-CA" sz="800" dirty="0"/>
                        <a:t>Change Management</a:t>
                      </a:r>
                    </a:p>
                  </a:txBody>
                  <a:tcPr>
                    <a:noFill/>
                  </a:tcPr>
                </a:tc>
                <a:extLst>
                  <a:ext uri="{0D108BD9-81ED-4DB2-BD59-A6C34878D82A}">
                    <a16:rowId xmlns:a16="http://schemas.microsoft.com/office/drawing/2014/main" val="2386852410"/>
                  </a:ext>
                </a:extLst>
              </a:tr>
              <a:tr h="370840">
                <a:tc>
                  <a:txBody>
                    <a:bodyPr/>
                    <a:lstStyle/>
                    <a:p>
                      <a:pPr algn="r"/>
                      <a:r>
                        <a:rPr lang="en-CA" sz="1100" b="1" dirty="0">
                          <a:solidFill>
                            <a:srgbClr val="E46C0A"/>
                          </a:solidFill>
                        </a:rPr>
                        <a:t>Product</a:t>
                      </a:r>
                      <a:r>
                        <a:rPr lang="en-CA" sz="1100" b="1" dirty="0"/>
                        <a:t> Owner</a:t>
                      </a:r>
                    </a:p>
                  </a:txBody>
                  <a:tcPr>
                    <a:noFill/>
                  </a:tcPr>
                </a:tc>
                <a:tc>
                  <a:txBody>
                    <a:bodyPr/>
                    <a:lstStyle/>
                    <a:p>
                      <a:endParaRPr lang="en-CA" sz="900" b="0"/>
                    </a:p>
                  </a:txBody>
                  <a:tcPr>
                    <a:noFill/>
                  </a:tcPr>
                </a:tc>
                <a:tc>
                  <a:txBody>
                    <a:bodyPr/>
                    <a:lstStyle/>
                    <a:p>
                      <a:endParaRPr lang="en-CA" sz="900"/>
                    </a:p>
                  </a:txBody>
                  <a:tcPr>
                    <a:noFill/>
                  </a:tcPr>
                </a:tc>
                <a:tc>
                  <a:txBody>
                    <a:bodyPr/>
                    <a:lstStyle/>
                    <a:p>
                      <a:endParaRPr lang="en-CA" sz="900"/>
                    </a:p>
                  </a:txBody>
                  <a:tcPr>
                    <a:noFill/>
                  </a:tcPr>
                </a:tc>
                <a:tc>
                  <a:txBody>
                    <a:bodyPr/>
                    <a:lstStyle/>
                    <a:p>
                      <a:r>
                        <a:rPr lang="en-CA" sz="800" dirty="0"/>
                        <a:t>Release Scope</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700" dirty="0"/>
                        <a:t>Step-Base Product Roadmap (update)</a:t>
                      </a:r>
                    </a:p>
                  </a:txBody>
                  <a:tcPr>
                    <a:noFill/>
                  </a:tcPr>
                </a:tc>
                <a:tc>
                  <a:txBody>
                    <a:bodyPr/>
                    <a:lstStyle/>
                    <a:p>
                      <a:r>
                        <a:rPr lang="en-CA" sz="800" dirty="0"/>
                        <a:t>Release Scope</a:t>
                      </a:r>
                      <a:endParaRPr lang="en-CA" sz="800" baseline="0" dirty="0"/>
                    </a:p>
                    <a:p>
                      <a:r>
                        <a:rPr lang="en-CA" sz="700" baseline="0" dirty="0"/>
                        <a:t>Step-Base Product Roadmap (update)</a:t>
                      </a:r>
                    </a:p>
                  </a:txBody>
                  <a:tcPr>
                    <a:noFill/>
                  </a:tcPr>
                </a:tc>
                <a:tc>
                  <a:txBody>
                    <a:bodyPr/>
                    <a:lstStyle/>
                    <a:p>
                      <a:endParaRPr lang="en-CA" sz="900"/>
                    </a:p>
                  </a:txBody>
                  <a:tcPr>
                    <a:noFill/>
                  </a:tcPr>
                </a:tc>
                <a:tc>
                  <a:txBody>
                    <a:bodyPr/>
                    <a:lstStyle/>
                    <a:p>
                      <a:endParaRPr lang="en-CA" sz="900"/>
                    </a:p>
                  </a:txBody>
                  <a:tcPr>
                    <a:noFill/>
                  </a:tcPr>
                </a:tc>
                <a:tc>
                  <a:txBody>
                    <a:bodyPr/>
                    <a:lstStyle/>
                    <a:p>
                      <a:endParaRPr lang="en-CA"/>
                    </a:p>
                  </a:txBody>
                  <a:tcPr>
                    <a:noFill/>
                  </a:tcPr>
                </a:tc>
                <a:extLst>
                  <a:ext uri="{0D108BD9-81ED-4DB2-BD59-A6C34878D82A}">
                    <a16:rowId xmlns:a16="http://schemas.microsoft.com/office/drawing/2014/main" val="2782775519"/>
                  </a:ext>
                </a:extLst>
              </a:tr>
              <a:tr h="370840">
                <a:tc>
                  <a:txBody>
                    <a:bodyPr/>
                    <a:lstStyle/>
                    <a:p>
                      <a:pPr algn="r"/>
                      <a:r>
                        <a:rPr lang="en-CA" sz="1100" b="1" dirty="0">
                          <a:solidFill>
                            <a:srgbClr val="E46C0A"/>
                          </a:solidFill>
                        </a:rPr>
                        <a:t>Product</a:t>
                      </a:r>
                      <a:r>
                        <a:rPr lang="en-CA" sz="1100" b="1" dirty="0"/>
                        <a:t> Team</a:t>
                      </a:r>
                    </a:p>
                  </a:txBody>
                  <a:tcPr>
                    <a:noFill/>
                  </a:tcPr>
                </a:tc>
                <a:tc>
                  <a:txBody>
                    <a:bodyPr/>
                    <a:lstStyle/>
                    <a:p>
                      <a:endParaRPr lang="en-CA" sz="900" b="0"/>
                    </a:p>
                  </a:txBody>
                  <a:tcPr>
                    <a:noFill/>
                  </a:tcPr>
                </a:tc>
                <a:tc>
                  <a:txBody>
                    <a:bodyPr/>
                    <a:lstStyle/>
                    <a:p>
                      <a:endParaRPr lang="en-CA" sz="900"/>
                    </a:p>
                  </a:txBody>
                  <a:tcPr>
                    <a:noFill/>
                  </a:tcPr>
                </a:tc>
                <a:tc>
                  <a:txBody>
                    <a:bodyPr/>
                    <a:lstStyle/>
                    <a:p>
                      <a:endParaRPr lang="en-CA" sz="900"/>
                    </a:p>
                  </a:txBody>
                  <a:tcPr>
                    <a:noFill/>
                  </a:tcPr>
                </a:tc>
                <a:tc>
                  <a:txBody>
                    <a:bodyPr/>
                    <a:lstStyle/>
                    <a:p>
                      <a:r>
                        <a:rPr lang="en-CA" sz="800" dirty="0"/>
                        <a:t>Backlog grooming</a:t>
                      </a:r>
                    </a:p>
                    <a:p>
                      <a:pPr marL="0" marR="0" lvl="0" indent="0" algn="l" rtl="0" eaLnBrk="1" fontAlgn="auto" latinLnBrk="0" hangingPunct="1">
                        <a:lnSpc>
                          <a:spcPct val="100000"/>
                        </a:lnSpc>
                        <a:spcBef>
                          <a:spcPts val="0"/>
                        </a:spcBef>
                        <a:spcAft>
                          <a:spcPts val="0"/>
                        </a:spcAft>
                        <a:buClrTx/>
                        <a:buSzTx/>
                        <a:buFontTx/>
                        <a:buNone/>
                      </a:pPr>
                      <a:r>
                        <a:rPr lang="en-CA" sz="800" baseline="0" dirty="0"/>
                        <a:t>Evaluate Previous Release </a:t>
                      </a:r>
                      <a:endParaRPr lang="en-CA" sz="800"/>
                    </a:p>
                  </a:txBody>
                  <a:tcPr>
                    <a:noFill/>
                  </a:tcPr>
                </a:tc>
                <a:tc>
                  <a:txBody>
                    <a:bodyPr/>
                    <a:lstStyle/>
                    <a:p>
                      <a:r>
                        <a:rPr lang="en-CA" sz="800" dirty="0"/>
                        <a:t>Backlog grooming</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dirty="0"/>
                        <a:t>Evaluate Previous</a:t>
                      </a:r>
                      <a:r>
                        <a:rPr lang="en-CA" sz="800" baseline="0" dirty="0"/>
                        <a:t> Release</a:t>
                      </a:r>
                      <a:endParaRPr lang="en-CA" sz="800" dirty="0"/>
                    </a:p>
                  </a:txBody>
                  <a:tcPr>
                    <a:noFill/>
                  </a:tcPr>
                </a:tc>
                <a:tc>
                  <a:txBody>
                    <a:bodyPr/>
                    <a:lstStyle/>
                    <a:p>
                      <a:endParaRPr lang="en-CA" sz="900"/>
                    </a:p>
                  </a:txBody>
                  <a:tcPr>
                    <a:noFill/>
                  </a:tcPr>
                </a:tc>
                <a:tc>
                  <a:txBody>
                    <a:bodyPr/>
                    <a:lstStyle/>
                    <a:p>
                      <a:endParaRPr lang="en-CA" sz="900"/>
                    </a:p>
                  </a:txBody>
                  <a:tcPr>
                    <a:noFill/>
                  </a:tcPr>
                </a:tc>
                <a:tc>
                  <a:txBody>
                    <a:bodyPr/>
                    <a:lstStyle/>
                    <a:p>
                      <a:endParaRPr lang="en-CA" dirty="0"/>
                    </a:p>
                  </a:txBody>
                  <a:tcPr>
                    <a:noFill/>
                  </a:tcPr>
                </a:tc>
                <a:extLst>
                  <a:ext uri="{0D108BD9-81ED-4DB2-BD59-A6C34878D82A}">
                    <a16:rowId xmlns:a16="http://schemas.microsoft.com/office/drawing/2014/main" val="3957448933"/>
                  </a:ext>
                </a:extLst>
              </a:tr>
            </a:tbl>
          </a:graphicData>
        </a:graphic>
      </p:graphicFrame>
      <p:sp>
        <p:nvSpPr>
          <p:cNvPr id="9" name="TextBox 8"/>
          <p:cNvSpPr txBox="1"/>
          <p:nvPr/>
        </p:nvSpPr>
        <p:spPr>
          <a:xfrm>
            <a:off x="184936" y="6152502"/>
            <a:ext cx="110748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Architecture Boundaries = Alignment to PIP and</a:t>
            </a:r>
            <a:r>
              <a:rPr kumimoji="0" lang="en-CA" sz="800" b="0" i="0" u="none" strike="noStrike" kern="1200" cap="none" spc="0" normalizeH="0" noProof="0" dirty="0">
                <a:ln>
                  <a:noFill/>
                </a:ln>
                <a:solidFill>
                  <a:prstClr val="black"/>
                </a:solidFill>
                <a:effectLst/>
                <a:uLnTx/>
                <a:uFillTx/>
                <a:latin typeface="Calibri"/>
                <a:ea typeface="+mn-ea"/>
                <a:cs typeface="+mn-cs"/>
              </a:rPr>
              <a:t> Business Capability Model, Privacy Impact Assessment, Statement of Sensitivity, Statement of Acceptable Risk, Algorithmic Impact Assessment (if AI used)</a:t>
            </a:r>
            <a:endParaRPr kumimoji="0" lang="en-CA"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hevron 9"/>
          <p:cNvSpPr/>
          <p:nvPr/>
        </p:nvSpPr>
        <p:spPr>
          <a:xfrm>
            <a:off x="2467148" y="1794781"/>
            <a:ext cx="2122437" cy="339047"/>
          </a:xfrm>
          <a:prstGeom prst="chevron">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Step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Intake</a:t>
            </a:r>
          </a:p>
        </p:txBody>
      </p:sp>
      <p:sp>
        <p:nvSpPr>
          <p:cNvPr id="11" name="Rectangle 10"/>
          <p:cNvSpPr/>
          <p:nvPr/>
        </p:nvSpPr>
        <p:spPr>
          <a:xfrm>
            <a:off x="1304819" y="913465"/>
            <a:ext cx="3240804"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a:ea typeface="+mn-ea"/>
                <a:cs typeface="+mn-cs"/>
              </a:rPr>
              <a:t>Transition from Project to Product</a:t>
            </a:r>
          </a:p>
        </p:txBody>
      </p:sp>
      <p:sp>
        <p:nvSpPr>
          <p:cNvPr id="12" name="Chevron 11"/>
          <p:cNvSpPr/>
          <p:nvPr/>
        </p:nvSpPr>
        <p:spPr>
          <a:xfrm>
            <a:off x="4545623" y="1803340"/>
            <a:ext cx="1617785" cy="339047"/>
          </a:xfrm>
          <a:prstGeom prst="chevron">
            <a:avLst/>
          </a:prstGeom>
          <a:solidFill>
            <a:schemeClr val="bg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Step </a:t>
            </a:r>
            <a:r>
              <a:rPr lang="en-CA" sz="800" b="1" dirty="0">
                <a:solidFill>
                  <a:prstClr val="black"/>
                </a:solidFill>
                <a:latin typeface="Calibri"/>
              </a:rPr>
              <a:t>2</a:t>
            </a:r>
            <a:endParaRPr kumimoji="0" lang="en-CA"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Initiation and Review</a:t>
            </a:r>
          </a:p>
        </p:txBody>
      </p:sp>
      <p:sp>
        <p:nvSpPr>
          <p:cNvPr id="13" name="Rectangle 12"/>
          <p:cNvSpPr/>
          <p:nvPr/>
        </p:nvSpPr>
        <p:spPr>
          <a:xfrm>
            <a:off x="4589585" y="913462"/>
            <a:ext cx="1485901"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prstClr val="white"/>
                </a:solidFill>
                <a:effectLst/>
                <a:uLnTx/>
                <a:uFillTx/>
                <a:latin typeface="Calibri"/>
                <a:ea typeface="+mn-ea"/>
                <a:cs typeface="+mn-cs"/>
              </a:rPr>
              <a:t>Product Status Review</a:t>
            </a:r>
          </a:p>
        </p:txBody>
      </p:sp>
      <p:sp>
        <p:nvSpPr>
          <p:cNvPr id="15" name="Rectangle 14"/>
          <p:cNvSpPr/>
          <p:nvPr/>
        </p:nvSpPr>
        <p:spPr>
          <a:xfrm>
            <a:off x="6141459" y="913461"/>
            <a:ext cx="3668617"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prstClr val="white"/>
                </a:solidFill>
                <a:effectLst/>
                <a:uLnTx/>
                <a:uFillTx/>
                <a:latin typeface="Calibri"/>
                <a:ea typeface="+mn-ea"/>
                <a:cs typeface="+mn-cs"/>
              </a:rPr>
              <a:t>Changes in Product</a:t>
            </a:r>
          </a:p>
        </p:txBody>
      </p:sp>
      <p:sp>
        <p:nvSpPr>
          <p:cNvPr id="16" name="Chevron 15"/>
          <p:cNvSpPr/>
          <p:nvPr/>
        </p:nvSpPr>
        <p:spPr>
          <a:xfrm>
            <a:off x="6101862" y="1799972"/>
            <a:ext cx="1661747" cy="339047"/>
          </a:xfrm>
          <a:prstGeom prst="chevron">
            <a:avLst/>
          </a:prstGeom>
          <a:solidFill>
            <a:schemeClr val="accent6">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dirty="0">
                <a:ln>
                  <a:noFill/>
                </a:ln>
                <a:solidFill>
                  <a:prstClr val="black"/>
                </a:solidFill>
                <a:effectLst/>
                <a:uLnTx/>
                <a:uFillTx/>
                <a:latin typeface="Calibri"/>
                <a:ea typeface="+mn-ea"/>
                <a:cs typeface="+mn-cs"/>
              </a:rPr>
              <a:t>Step 3n: Release 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Calibri"/>
                <a:ea typeface="+mn-ea"/>
                <a:cs typeface="+mn-cs"/>
              </a:rPr>
              <a:t>(Managing a Release)</a:t>
            </a:r>
          </a:p>
        </p:txBody>
      </p:sp>
      <p:sp>
        <p:nvSpPr>
          <p:cNvPr id="17" name="Chevron 16"/>
          <p:cNvSpPr/>
          <p:nvPr/>
        </p:nvSpPr>
        <p:spPr>
          <a:xfrm>
            <a:off x="7710856" y="1799971"/>
            <a:ext cx="1565030" cy="339047"/>
          </a:xfrm>
          <a:prstGeom prst="chevron">
            <a:avLst/>
          </a:prstGeom>
          <a:solidFill>
            <a:schemeClr val="accent6">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a:ln>
                  <a:noFill/>
                </a:ln>
                <a:solidFill>
                  <a:prstClr val="black"/>
                </a:solidFill>
                <a:effectLst/>
                <a:uLnTx/>
                <a:uFillTx/>
                <a:latin typeface="Calibri"/>
                <a:ea typeface="+mn-ea"/>
                <a:cs typeface="+mn-cs"/>
              </a:rPr>
              <a:t>Step 3n+1: Release n+1 </a:t>
            </a:r>
            <a:r>
              <a:rPr kumimoji="0" lang="en-CA" sz="800" b="0" i="0" u="none" strike="noStrike" kern="1200" cap="none" spc="0" normalizeH="0" baseline="0" noProof="0">
                <a:ln>
                  <a:noFill/>
                </a:ln>
                <a:solidFill>
                  <a:prstClr val="black"/>
                </a:solidFill>
                <a:effectLst/>
                <a:uLnTx/>
                <a:uFillTx/>
                <a:latin typeface="Calibri"/>
                <a:ea typeface="+mn-ea"/>
                <a:cs typeface="+mn-cs"/>
              </a:rPr>
              <a:t>(subsequent releases)</a:t>
            </a:r>
          </a:p>
        </p:txBody>
      </p:sp>
      <p:sp>
        <p:nvSpPr>
          <p:cNvPr id="19" name="Rectangle 18"/>
          <p:cNvSpPr/>
          <p:nvPr/>
        </p:nvSpPr>
        <p:spPr>
          <a:xfrm>
            <a:off x="9869466" y="913459"/>
            <a:ext cx="540000"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Review</a:t>
            </a:r>
          </a:p>
        </p:txBody>
      </p:sp>
      <p:sp>
        <p:nvSpPr>
          <p:cNvPr id="20" name="Rectangle 19"/>
          <p:cNvSpPr/>
          <p:nvPr/>
        </p:nvSpPr>
        <p:spPr>
          <a:xfrm>
            <a:off x="10448014" y="913459"/>
            <a:ext cx="1134386" cy="264871"/>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prstClr val="white"/>
                </a:solidFill>
                <a:effectLst/>
                <a:uLnTx/>
                <a:uFillTx/>
                <a:latin typeface="Calibri"/>
                <a:ea typeface="+mn-ea"/>
                <a:cs typeface="+mn-cs"/>
              </a:rPr>
              <a:t>End of Life</a:t>
            </a:r>
          </a:p>
        </p:txBody>
      </p:sp>
      <p:sp>
        <p:nvSpPr>
          <p:cNvPr id="21" name="Chevron 20"/>
          <p:cNvSpPr/>
          <p:nvPr/>
        </p:nvSpPr>
        <p:spPr>
          <a:xfrm>
            <a:off x="10448014" y="1805680"/>
            <a:ext cx="1157049" cy="339047"/>
          </a:xfrm>
          <a:prstGeom prst="chevron">
            <a:avLst/>
          </a:prstGeom>
          <a:solidFill>
            <a:schemeClr val="accent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1" i="0" u="none" strike="noStrike" kern="1200" cap="none" spc="0" normalizeH="0" baseline="0" noProof="0">
                <a:ln>
                  <a:noFill/>
                </a:ln>
                <a:solidFill>
                  <a:prstClr val="black"/>
                </a:solidFill>
                <a:effectLst/>
                <a:uLnTx/>
                <a:uFillTx/>
                <a:latin typeface="Calibri"/>
                <a:ea typeface="+mn-ea"/>
                <a:cs typeface="+mn-cs"/>
              </a:rPr>
              <a:t>Step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alibri"/>
                <a:ea typeface="+mn-ea"/>
                <a:cs typeface="+mn-cs"/>
              </a:rPr>
              <a:t>Decommission</a:t>
            </a:r>
          </a:p>
        </p:txBody>
      </p:sp>
      <p:pic>
        <p:nvPicPr>
          <p:cNvPr id="5" name="Graphic 4" descr="Arrow circle with solid fill">
            <a:extLst>
              <a:ext uri="{FF2B5EF4-FFF2-40B4-BE49-F238E27FC236}">
                <a16:creationId xmlns:a16="http://schemas.microsoft.com/office/drawing/2014/main" id="{0D7CC03A-6658-4A53-980E-507659165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58188" y="1791104"/>
            <a:ext cx="363775" cy="363775"/>
          </a:xfrm>
          <a:prstGeom prst="rect">
            <a:avLst/>
          </a:prstGeom>
        </p:spPr>
      </p:pic>
      <p:sp>
        <p:nvSpPr>
          <p:cNvPr id="22" name="Cloud Callout 21"/>
          <p:cNvSpPr/>
          <p:nvPr/>
        </p:nvSpPr>
        <p:spPr>
          <a:xfrm>
            <a:off x="9620250" y="169145"/>
            <a:ext cx="1962149" cy="694128"/>
          </a:xfrm>
          <a:prstGeom prst="cloudCallout">
            <a:avLst>
              <a:gd name="adj1" fmla="val -29030"/>
              <a:gd name="adj2" fmla="val 59237"/>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err="1">
                <a:ln>
                  <a:noFill/>
                </a:ln>
                <a:solidFill>
                  <a:prstClr val="black"/>
                </a:solidFill>
                <a:effectLst/>
                <a:uLnTx/>
                <a:uFillTx/>
                <a:latin typeface="Calibri"/>
                <a:ea typeface="+mn-ea"/>
                <a:cs typeface="+mn-cs"/>
              </a:rPr>
              <a:t>e.g</a:t>
            </a:r>
            <a:r>
              <a:rPr kumimoji="0" lang="fr-CA" sz="1000" b="0" i="0" u="none" strike="noStrike" kern="1200" cap="none" spc="0" normalizeH="0" baseline="0" noProof="0" dirty="0">
                <a:ln>
                  <a:noFill/>
                </a:ln>
                <a:solidFill>
                  <a:prstClr val="black"/>
                </a:solidFill>
                <a:effectLst/>
                <a:uLnTx/>
                <a:uFillTx/>
                <a:latin typeface="Calibri"/>
                <a:ea typeface="+mn-ea"/>
                <a:cs typeface="+mn-cs"/>
              </a:rPr>
              <a:t>. </a:t>
            </a:r>
            <a:r>
              <a:rPr kumimoji="0" lang="fr-CA" sz="1000" b="0" i="0" u="none" strike="noStrike" kern="1200" cap="none" spc="0" normalizeH="0" baseline="0" noProof="0" dirty="0" err="1">
                <a:ln>
                  <a:noFill/>
                </a:ln>
                <a:solidFill>
                  <a:prstClr val="black"/>
                </a:solidFill>
                <a:effectLst/>
                <a:uLnTx/>
                <a:uFillTx/>
                <a:latin typeface="Calibri"/>
                <a:ea typeface="+mn-ea"/>
                <a:cs typeface="+mn-cs"/>
              </a:rPr>
              <a:t>Every</a:t>
            </a:r>
            <a:r>
              <a:rPr kumimoji="0" lang="fr-CA" sz="1000" b="0" i="0" u="none" strike="noStrike" kern="1200" cap="none" spc="0" normalizeH="0" baseline="0" noProof="0" dirty="0">
                <a:ln>
                  <a:noFill/>
                </a:ln>
                <a:solidFill>
                  <a:prstClr val="black"/>
                </a:solidFill>
                <a:effectLst/>
                <a:uLnTx/>
                <a:uFillTx/>
                <a:latin typeface="Calibri"/>
                <a:ea typeface="+mn-ea"/>
                <a:cs typeface="+mn-cs"/>
              </a:rPr>
              <a:t> 3 </a:t>
            </a:r>
            <a:r>
              <a:rPr kumimoji="0" lang="fr-CA" sz="1000" b="0" i="0" u="none" strike="noStrike" kern="1200" cap="none" spc="0" normalizeH="0" baseline="0" noProof="0" dirty="0" err="1">
                <a:ln>
                  <a:noFill/>
                </a:ln>
                <a:solidFill>
                  <a:prstClr val="black"/>
                </a:solidFill>
                <a:effectLst/>
                <a:uLnTx/>
                <a:uFillTx/>
                <a:latin typeface="Calibri"/>
                <a:ea typeface="+mn-ea"/>
                <a:cs typeface="+mn-cs"/>
              </a:rPr>
              <a:t>years</a:t>
            </a:r>
            <a:r>
              <a:rPr kumimoji="0" lang="fr-CA" sz="1000" b="0" i="0" u="none" strike="noStrike" kern="1200" cap="none" spc="0" normalizeH="0" baseline="0" noProof="0" dirty="0">
                <a:ln>
                  <a:noFill/>
                </a:ln>
                <a:solidFill>
                  <a:prstClr val="black"/>
                </a:solidFill>
                <a:effectLst/>
                <a:uLnTx/>
                <a:uFillTx/>
                <a:latin typeface="Calibri"/>
                <a:ea typeface="+mn-ea"/>
                <a:cs typeface="+mn-cs"/>
              </a:rPr>
              <a:t> or </a:t>
            </a:r>
            <a:br>
              <a:rPr kumimoji="0" lang="fr-CA" sz="1000" b="0" i="0" u="none" strike="noStrike" kern="1200" cap="none" spc="0" normalizeH="0" baseline="0" noProof="0" dirty="0">
                <a:ln>
                  <a:noFill/>
                </a:ln>
                <a:solidFill>
                  <a:prstClr val="black"/>
                </a:solidFill>
                <a:effectLst/>
                <a:uLnTx/>
                <a:uFillTx/>
                <a:latin typeface="Calibri"/>
                <a:ea typeface="+mn-ea"/>
                <a:cs typeface="+mn-cs"/>
              </a:rPr>
            </a:br>
            <a:r>
              <a:rPr kumimoji="0" lang="fr-CA" sz="1000" b="0" i="0" u="none" strike="noStrike" kern="1200" cap="none" spc="0" normalizeH="0" baseline="0" noProof="0" dirty="0">
                <a:ln>
                  <a:noFill/>
                </a:ln>
                <a:solidFill>
                  <a:prstClr val="black"/>
                </a:solidFill>
                <a:effectLst/>
                <a:uLnTx/>
                <a:uFillTx/>
                <a:latin typeface="Calibri"/>
                <a:ea typeface="+mn-ea"/>
                <a:cs typeface="+mn-cs"/>
              </a:rPr>
              <a:t>TB </a:t>
            </a:r>
            <a:r>
              <a:rPr kumimoji="0" lang="fr-CA" sz="1000" b="0" i="0" u="none" strike="noStrike" kern="1200" cap="none" spc="0" normalizeH="0" baseline="0" noProof="0" dirty="0" err="1">
                <a:ln>
                  <a:noFill/>
                </a:ln>
                <a:solidFill>
                  <a:prstClr val="black"/>
                </a:solidFill>
                <a:effectLst/>
                <a:uLnTx/>
                <a:uFillTx/>
                <a:latin typeface="Calibri"/>
                <a:ea typeface="+mn-ea"/>
                <a:cs typeface="+mn-cs"/>
              </a:rPr>
              <a:t>sub</a:t>
            </a:r>
            <a:r>
              <a:rPr kumimoji="0" lang="fr-CA" sz="1000" b="0" i="0" u="none" strike="noStrike" kern="1200" cap="none" spc="0" normalizeH="0" baseline="0" noProof="0" dirty="0">
                <a:ln>
                  <a:noFill/>
                </a:ln>
                <a:solidFill>
                  <a:prstClr val="black"/>
                </a:solidFill>
                <a:effectLst/>
                <a:uLnTx/>
                <a:uFillTx/>
                <a:latin typeface="Calibri"/>
                <a:ea typeface="+mn-ea"/>
                <a:cs typeface="+mn-cs"/>
              </a:rPr>
              <a:t> time horizon</a:t>
            </a:r>
            <a:endParaRPr kumimoji="0" lang="en-CA"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270076" y="1203828"/>
            <a:ext cx="540000"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Update</a:t>
            </a:r>
          </a:p>
        </p:txBody>
      </p:sp>
      <p:sp>
        <p:nvSpPr>
          <p:cNvPr id="24" name="Rectangle 23"/>
          <p:cNvSpPr/>
          <p:nvPr/>
        </p:nvSpPr>
        <p:spPr>
          <a:xfrm>
            <a:off x="2467148" y="1208449"/>
            <a:ext cx="2056464"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Calibri"/>
                <a:ea typeface="+mn-ea"/>
                <a:cs typeface="+mn-cs"/>
              </a:rPr>
              <a:t>Product Status Creation</a:t>
            </a:r>
          </a:p>
        </p:txBody>
      </p:sp>
      <p:sp>
        <p:nvSpPr>
          <p:cNvPr id="26" name="Rectangle 25"/>
          <p:cNvSpPr/>
          <p:nvPr/>
        </p:nvSpPr>
        <p:spPr>
          <a:xfrm>
            <a:off x="4589585" y="1208449"/>
            <a:ext cx="1485901"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Enterprise Alignment</a:t>
            </a:r>
          </a:p>
        </p:txBody>
      </p:sp>
      <p:sp>
        <p:nvSpPr>
          <p:cNvPr id="27" name="Rectangle 26"/>
          <p:cNvSpPr/>
          <p:nvPr/>
        </p:nvSpPr>
        <p:spPr>
          <a:xfrm>
            <a:off x="6141459" y="1208449"/>
            <a:ext cx="3090069"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Continuous Improvements</a:t>
            </a:r>
          </a:p>
        </p:txBody>
      </p:sp>
      <p:pic>
        <p:nvPicPr>
          <p:cNvPr id="28" name="Graphic 4" descr="Arrow circle with solid fill">
            <a:extLst>
              <a:ext uri="{FF2B5EF4-FFF2-40B4-BE49-F238E27FC236}">
                <a16:creationId xmlns:a16="http://schemas.microsoft.com/office/drawing/2014/main" id="{0D7CC03A-6658-4A53-980E-507659165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4053" y="1799592"/>
            <a:ext cx="363775" cy="363775"/>
          </a:xfrm>
          <a:prstGeom prst="rect">
            <a:avLst/>
          </a:prstGeom>
        </p:spPr>
      </p:pic>
      <p:sp>
        <p:nvSpPr>
          <p:cNvPr id="29" name="Cloud Callout 28"/>
          <p:cNvSpPr/>
          <p:nvPr/>
        </p:nvSpPr>
        <p:spPr>
          <a:xfrm>
            <a:off x="7898697" y="271542"/>
            <a:ext cx="1189347" cy="561420"/>
          </a:xfrm>
          <a:prstGeom prst="cloudCallout">
            <a:avLst>
              <a:gd name="adj1" fmla="val 65234"/>
              <a:gd name="adj2" fmla="val 128687"/>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err="1">
                <a:ln>
                  <a:noFill/>
                </a:ln>
                <a:solidFill>
                  <a:prstClr val="black"/>
                </a:solidFill>
                <a:effectLst/>
                <a:uLnTx/>
                <a:uFillTx/>
                <a:latin typeface="Calibri"/>
                <a:ea typeface="+mn-ea"/>
                <a:cs typeface="+mn-cs"/>
              </a:rPr>
              <a:t>e.g</a:t>
            </a:r>
            <a:r>
              <a:rPr kumimoji="0" lang="fr-CA" sz="1000" b="0" i="0" u="none" strike="noStrike" kern="1200" cap="none" spc="0" normalizeH="0" baseline="0" noProof="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prstClr val="black"/>
                </a:solidFill>
                <a:effectLst/>
                <a:uLnTx/>
                <a:uFillTx/>
                <a:latin typeface="Calibri"/>
                <a:ea typeface="+mn-ea"/>
                <a:cs typeface="+mn-cs"/>
              </a:rPr>
              <a:t>Bi-</a:t>
            </a:r>
            <a:r>
              <a:rPr kumimoji="0" lang="fr-CA" sz="1000" b="0" i="0" u="none" strike="noStrike" kern="1200" cap="none" spc="0" normalizeH="0" baseline="0" noProof="0" err="1">
                <a:ln>
                  <a:noFill/>
                </a:ln>
                <a:solidFill>
                  <a:prstClr val="black"/>
                </a:solidFill>
                <a:effectLst/>
                <a:uLnTx/>
                <a:uFillTx/>
                <a:latin typeface="Calibri"/>
                <a:ea typeface="+mn-ea"/>
                <a:cs typeface="+mn-cs"/>
              </a:rPr>
              <a:t>yearly</a:t>
            </a:r>
            <a:endParaRPr kumimoji="0" lang="en-CA" sz="1000" b="0" i="0" u="none" strike="noStrike" kern="1200" cap="none" spc="0" normalizeH="0" baseline="0" noProof="0">
              <a:ln>
                <a:noFill/>
              </a:ln>
              <a:solidFill>
                <a:prstClr val="black"/>
              </a:solidFill>
              <a:effectLst/>
              <a:uLnTx/>
              <a:uFillTx/>
              <a:latin typeface="Calibri"/>
              <a:ea typeface="+mn-ea"/>
              <a:cs typeface="+mn-cs"/>
            </a:endParaRPr>
          </a:p>
        </p:txBody>
      </p:sp>
      <p:sp>
        <p:nvSpPr>
          <p:cNvPr id="36" name="Star: 5 Points 4">
            <a:extLst>
              <a:ext uri="{FF2B5EF4-FFF2-40B4-BE49-F238E27FC236}">
                <a16:creationId xmlns:a16="http://schemas.microsoft.com/office/drawing/2014/main" id="{21D54769-CC56-40BE-9EB4-C6032BE037F2}"/>
              </a:ext>
            </a:extLst>
          </p:cNvPr>
          <p:cNvSpPr>
            <a:spLocks noChangeAspect="1"/>
          </p:cNvSpPr>
          <p:nvPr/>
        </p:nvSpPr>
        <p:spPr>
          <a:xfrm>
            <a:off x="2402251" y="3755796"/>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Star: 5 Points 4">
            <a:extLst>
              <a:ext uri="{FF2B5EF4-FFF2-40B4-BE49-F238E27FC236}">
                <a16:creationId xmlns:a16="http://schemas.microsoft.com/office/drawing/2014/main" id="{21D54769-CC56-40BE-9EB4-C6032BE037F2}"/>
              </a:ext>
            </a:extLst>
          </p:cNvPr>
          <p:cNvSpPr>
            <a:spLocks noChangeAspect="1"/>
          </p:cNvSpPr>
          <p:nvPr/>
        </p:nvSpPr>
        <p:spPr>
          <a:xfrm>
            <a:off x="2402251" y="336839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Star: 5 Points 4">
            <a:extLst>
              <a:ext uri="{FF2B5EF4-FFF2-40B4-BE49-F238E27FC236}">
                <a16:creationId xmlns:a16="http://schemas.microsoft.com/office/drawing/2014/main" id="{21D54769-CC56-40BE-9EB4-C6032BE037F2}"/>
              </a:ext>
            </a:extLst>
          </p:cNvPr>
          <p:cNvSpPr>
            <a:spLocks noChangeAspect="1"/>
          </p:cNvSpPr>
          <p:nvPr/>
        </p:nvSpPr>
        <p:spPr>
          <a:xfrm>
            <a:off x="2402251" y="3208801"/>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Star: 5 Points 4">
            <a:extLst>
              <a:ext uri="{FF2B5EF4-FFF2-40B4-BE49-F238E27FC236}">
                <a16:creationId xmlns:a16="http://schemas.microsoft.com/office/drawing/2014/main" id="{21D54769-CC56-40BE-9EB4-C6032BE037F2}"/>
              </a:ext>
            </a:extLst>
          </p:cNvPr>
          <p:cNvSpPr>
            <a:spLocks noChangeAspect="1"/>
          </p:cNvSpPr>
          <p:nvPr/>
        </p:nvSpPr>
        <p:spPr>
          <a:xfrm>
            <a:off x="2402251" y="3072886"/>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Star: 5 Points 4">
            <a:extLst>
              <a:ext uri="{FF2B5EF4-FFF2-40B4-BE49-F238E27FC236}">
                <a16:creationId xmlns:a16="http://schemas.microsoft.com/office/drawing/2014/main" id="{21D54769-CC56-40BE-9EB4-C6032BE037F2}"/>
              </a:ext>
            </a:extLst>
          </p:cNvPr>
          <p:cNvSpPr>
            <a:spLocks noChangeAspect="1"/>
          </p:cNvSpPr>
          <p:nvPr/>
        </p:nvSpPr>
        <p:spPr>
          <a:xfrm>
            <a:off x="2402251" y="292357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Star: 5 Points 4">
            <a:extLst>
              <a:ext uri="{FF2B5EF4-FFF2-40B4-BE49-F238E27FC236}">
                <a16:creationId xmlns:a16="http://schemas.microsoft.com/office/drawing/2014/main" id="{21D54769-CC56-40BE-9EB4-C6032BE037F2}"/>
              </a:ext>
            </a:extLst>
          </p:cNvPr>
          <p:cNvSpPr>
            <a:spLocks noChangeAspect="1"/>
          </p:cNvSpPr>
          <p:nvPr/>
        </p:nvSpPr>
        <p:spPr>
          <a:xfrm>
            <a:off x="4469423" y="292357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Star: 5 Points 4">
            <a:extLst>
              <a:ext uri="{FF2B5EF4-FFF2-40B4-BE49-F238E27FC236}">
                <a16:creationId xmlns:a16="http://schemas.microsoft.com/office/drawing/2014/main" id="{21D54769-CC56-40BE-9EB4-C6032BE037F2}"/>
              </a:ext>
            </a:extLst>
          </p:cNvPr>
          <p:cNvSpPr>
            <a:spLocks noChangeAspect="1"/>
          </p:cNvSpPr>
          <p:nvPr/>
        </p:nvSpPr>
        <p:spPr>
          <a:xfrm>
            <a:off x="4469423" y="3081257"/>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Star: 5 Points 4">
            <a:extLst>
              <a:ext uri="{FF2B5EF4-FFF2-40B4-BE49-F238E27FC236}">
                <a16:creationId xmlns:a16="http://schemas.microsoft.com/office/drawing/2014/main" id="{21D54769-CC56-40BE-9EB4-C6032BE037F2}"/>
              </a:ext>
            </a:extLst>
          </p:cNvPr>
          <p:cNvSpPr>
            <a:spLocks noChangeAspect="1"/>
          </p:cNvSpPr>
          <p:nvPr/>
        </p:nvSpPr>
        <p:spPr>
          <a:xfrm>
            <a:off x="4469423" y="3751860"/>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Star: 5 Points 4">
            <a:extLst>
              <a:ext uri="{FF2B5EF4-FFF2-40B4-BE49-F238E27FC236}">
                <a16:creationId xmlns:a16="http://schemas.microsoft.com/office/drawing/2014/main" id="{21D54769-CC56-40BE-9EB4-C6032BE037F2}"/>
              </a:ext>
            </a:extLst>
          </p:cNvPr>
          <p:cNvSpPr>
            <a:spLocks noChangeAspect="1"/>
          </p:cNvSpPr>
          <p:nvPr/>
        </p:nvSpPr>
        <p:spPr>
          <a:xfrm>
            <a:off x="4469423" y="3617099"/>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Star: 5 Points 7">
            <a:extLst>
              <a:ext uri="{FF2B5EF4-FFF2-40B4-BE49-F238E27FC236}">
                <a16:creationId xmlns:a16="http://schemas.microsoft.com/office/drawing/2014/main" id="{3C804517-4D47-4C32-8F39-A62701CA5FC6}"/>
              </a:ext>
            </a:extLst>
          </p:cNvPr>
          <p:cNvSpPr>
            <a:spLocks noChangeAspect="1"/>
          </p:cNvSpPr>
          <p:nvPr/>
        </p:nvSpPr>
        <p:spPr>
          <a:xfrm>
            <a:off x="2402251" y="398887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Star: 5 Points 7">
            <a:extLst>
              <a:ext uri="{FF2B5EF4-FFF2-40B4-BE49-F238E27FC236}">
                <a16:creationId xmlns:a16="http://schemas.microsoft.com/office/drawing/2014/main" id="{3C804517-4D47-4C32-8F39-A62701CA5FC6}"/>
              </a:ext>
            </a:extLst>
          </p:cNvPr>
          <p:cNvSpPr>
            <a:spLocks noChangeAspect="1"/>
          </p:cNvSpPr>
          <p:nvPr/>
        </p:nvSpPr>
        <p:spPr>
          <a:xfrm>
            <a:off x="4469423" y="4003373"/>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Star: 5 Points 7">
            <a:extLst>
              <a:ext uri="{FF2B5EF4-FFF2-40B4-BE49-F238E27FC236}">
                <a16:creationId xmlns:a16="http://schemas.microsoft.com/office/drawing/2014/main" id="{3C804517-4D47-4C32-8F39-A62701CA5FC6}"/>
              </a:ext>
            </a:extLst>
          </p:cNvPr>
          <p:cNvSpPr>
            <a:spLocks noChangeAspect="1"/>
          </p:cNvSpPr>
          <p:nvPr/>
        </p:nvSpPr>
        <p:spPr>
          <a:xfrm>
            <a:off x="6025662" y="4008364"/>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Star: 5 Points 7">
            <a:extLst>
              <a:ext uri="{FF2B5EF4-FFF2-40B4-BE49-F238E27FC236}">
                <a16:creationId xmlns:a16="http://schemas.microsoft.com/office/drawing/2014/main" id="{3C804517-4D47-4C32-8F39-A62701CA5FC6}"/>
              </a:ext>
            </a:extLst>
          </p:cNvPr>
          <p:cNvSpPr>
            <a:spLocks noChangeAspect="1"/>
          </p:cNvSpPr>
          <p:nvPr/>
        </p:nvSpPr>
        <p:spPr>
          <a:xfrm>
            <a:off x="7656014" y="4017451"/>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Star: 5 Points 7">
            <a:extLst>
              <a:ext uri="{FF2B5EF4-FFF2-40B4-BE49-F238E27FC236}">
                <a16:creationId xmlns:a16="http://schemas.microsoft.com/office/drawing/2014/main" id="{3C804517-4D47-4C32-8F39-A62701CA5FC6}"/>
              </a:ext>
            </a:extLst>
          </p:cNvPr>
          <p:cNvSpPr>
            <a:spLocks noChangeAspect="1"/>
          </p:cNvSpPr>
          <p:nvPr/>
        </p:nvSpPr>
        <p:spPr>
          <a:xfrm>
            <a:off x="4469423" y="467867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Star: 5 Points 7">
            <a:extLst>
              <a:ext uri="{FF2B5EF4-FFF2-40B4-BE49-F238E27FC236}">
                <a16:creationId xmlns:a16="http://schemas.microsoft.com/office/drawing/2014/main" id="{3C804517-4D47-4C32-8F39-A62701CA5FC6}"/>
              </a:ext>
            </a:extLst>
          </p:cNvPr>
          <p:cNvSpPr>
            <a:spLocks noChangeAspect="1"/>
          </p:cNvSpPr>
          <p:nvPr/>
        </p:nvSpPr>
        <p:spPr>
          <a:xfrm>
            <a:off x="4469423" y="4814201"/>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Star: 5 Points 4">
            <a:extLst>
              <a:ext uri="{FF2B5EF4-FFF2-40B4-BE49-F238E27FC236}">
                <a16:creationId xmlns:a16="http://schemas.microsoft.com/office/drawing/2014/main" id="{21D54769-CC56-40BE-9EB4-C6032BE037F2}"/>
              </a:ext>
            </a:extLst>
          </p:cNvPr>
          <p:cNvSpPr>
            <a:spLocks noChangeAspect="1"/>
          </p:cNvSpPr>
          <p:nvPr/>
        </p:nvSpPr>
        <p:spPr>
          <a:xfrm>
            <a:off x="6020063" y="5368977"/>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Star: 5 Points 4">
            <a:extLst>
              <a:ext uri="{FF2B5EF4-FFF2-40B4-BE49-F238E27FC236}">
                <a16:creationId xmlns:a16="http://schemas.microsoft.com/office/drawing/2014/main" id="{21D54769-CC56-40BE-9EB4-C6032BE037F2}"/>
              </a:ext>
            </a:extLst>
          </p:cNvPr>
          <p:cNvSpPr>
            <a:spLocks noChangeAspect="1"/>
          </p:cNvSpPr>
          <p:nvPr/>
        </p:nvSpPr>
        <p:spPr>
          <a:xfrm>
            <a:off x="6020063" y="5488106"/>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Star: 5 Points 7">
            <a:extLst>
              <a:ext uri="{FF2B5EF4-FFF2-40B4-BE49-F238E27FC236}">
                <a16:creationId xmlns:a16="http://schemas.microsoft.com/office/drawing/2014/main" id="{3C804517-4D47-4C32-8F39-A62701CA5FC6}"/>
              </a:ext>
            </a:extLst>
          </p:cNvPr>
          <p:cNvSpPr>
            <a:spLocks noChangeAspect="1"/>
          </p:cNvSpPr>
          <p:nvPr/>
        </p:nvSpPr>
        <p:spPr>
          <a:xfrm>
            <a:off x="6020063" y="5167643"/>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Star: 5 Points 7">
            <a:extLst>
              <a:ext uri="{FF2B5EF4-FFF2-40B4-BE49-F238E27FC236}">
                <a16:creationId xmlns:a16="http://schemas.microsoft.com/office/drawing/2014/main" id="{3C804517-4D47-4C32-8F39-A62701CA5FC6}"/>
              </a:ext>
            </a:extLst>
          </p:cNvPr>
          <p:cNvSpPr>
            <a:spLocks noChangeAspect="1"/>
          </p:cNvSpPr>
          <p:nvPr/>
        </p:nvSpPr>
        <p:spPr>
          <a:xfrm>
            <a:off x="6020063" y="4916305"/>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Star: 5 Points 4">
            <a:extLst>
              <a:ext uri="{FF2B5EF4-FFF2-40B4-BE49-F238E27FC236}">
                <a16:creationId xmlns:a16="http://schemas.microsoft.com/office/drawing/2014/main" id="{21D54769-CC56-40BE-9EB4-C6032BE037F2}"/>
              </a:ext>
            </a:extLst>
          </p:cNvPr>
          <p:cNvSpPr>
            <a:spLocks noChangeAspect="1"/>
          </p:cNvSpPr>
          <p:nvPr/>
        </p:nvSpPr>
        <p:spPr>
          <a:xfrm>
            <a:off x="6020063" y="5743758"/>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Star: 5 Points 7">
            <a:extLst>
              <a:ext uri="{FF2B5EF4-FFF2-40B4-BE49-F238E27FC236}">
                <a16:creationId xmlns:a16="http://schemas.microsoft.com/office/drawing/2014/main" id="{3C804517-4D47-4C32-8F39-A62701CA5FC6}"/>
              </a:ext>
            </a:extLst>
          </p:cNvPr>
          <p:cNvSpPr>
            <a:spLocks noChangeAspect="1"/>
          </p:cNvSpPr>
          <p:nvPr/>
        </p:nvSpPr>
        <p:spPr>
          <a:xfrm>
            <a:off x="6020063" y="5040038"/>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Star: 5 Points 7">
            <a:extLst>
              <a:ext uri="{FF2B5EF4-FFF2-40B4-BE49-F238E27FC236}">
                <a16:creationId xmlns:a16="http://schemas.microsoft.com/office/drawing/2014/main" id="{3C804517-4D47-4C32-8F39-A62701CA5FC6}"/>
              </a:ext>
            </a:extLst>
          </p:cNvPr>
          <p:cNvSpPr>
            <a:spLocks noChangeAspect="1"/>
          </p:cNvSpPr>
          <p:nvPr/>
        </p:nvSpPr>
        <p:spPr>
          <a:xfrm>
            <a:off x="6020063" y="4793988"/>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Star: 5 Points 7">
            <a:extLst>
              <a:ext uri="{FF2B5EF4-FFF2-40B4-BE49-F238E27FC236}">
                <a16:creationId xmlns:a16="http://schemas.microsoft.com/office/drawing/2014/main" id="{3C804517-4D47-4C32-8F39-A62701CA5FC6}"/>
              </a:ext>
            </a:extLst>
          </p:cNvPr>
          <p:cNvSpPr>
            <a:spLocks noChangeAspect="1"/>
          </p:cNvSpPr>
          <p:nvPr/>
        </p:nvSpPr>
        <p:spPr>
          <a:xfrm>
            <a:off x="6020063" y="4666011"/>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Star: 5 Points 4">
            <a:extLst>
              <a:ext uri="{FF2B5EF4-FFF2-40B4-BE49-F238E27FC236}">
                <a16:creationId xmlns:a16="http://schemas.microsoft.com/office/drawing/2014/main" id="{21D54769-CC56-40BE-9EB4-C6032BE037F2}"/>
              </a:ext>
            </a:extLst>
          </p:cNvPr>
          <p:cNvSpPr>
            <a:spLocks noChangeAspect="1"/>
          </p:cNvSpPr>
          <p:nvPr/>
        </p:nvSpPr>
        <p:spPr>
          <a:xfrm>
            <a:off x="7671253" y="5367699"/>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Star: 5 Points 4">
            <a:extLst>
              <a:ext uri="{FF2B5EF4-FFF2-40B4-BE49-F238E27FC236}">
                <a16:creationId xmlns:a16="http://schemas.microsoft.com/office/drawing/2014/main" id="{21D54769-CC56-40BE-9EB4-C6032BE037F2}"/>
              </a:ext>
            </a:extLst>
          </p:cNvPr>
          <p:cNvSpPr>
            <a:spLocks noChangeAspect="1"/>
          </p:cNvSpPr>
          <p:nvPr/>
        </p:nvSpPr>
        <p:spPr>
          <a:xfrm>
            <a:off x="7671253" y="5480945"/>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Star: 5 Points 7">
            <a:extLst>
              <a:ext uri="{FF2B5EF4-FFF2-40B4-BE49-F238E27FC236}">
                <a16:creationId xmlns:a16="http://schemas.microsoft.com/office/drawing/2014/main" id="{3C804517-4D47-4C32-8F39-A62701CA5FC6}"/>
              </a:ext>
            </a:extLst>
          </p:cNvPr>
          <p:cNvSpPr>
            <a:spLocks noChangeAspect="1"/>
          </p:cNvSpPr>
          <p:nvPr/>
        </p:nvSpPr>
        <p:spPr>
          <a:xfrm>
            <a:off x="7671253" y="5166365"/>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Star: 5 Points 4">
            <a:extLst>
              <a:ext uri="{FF2B5EF4-FFF2-40B4-BE49-F238E27FC236}">
                <a16:creationId xmlns:a16="http://schemas.microsoft.com/office/drawing/2014/main" id="{21D54769-CC56-40BE-9EB4-C6032BE037F2}"/>
              </a:ext>
            </a:extLst>
          </p:cNvPr>
          <p:cNvSpPr>
            <a:spLocks noChangeAspect="1"/>
          </p:cNvSpPr>
          <p:nvPr/>
        </p:nvSpPr>
        <p:spPr>
          <a:xfrm>
            <a:off x="7671253" y="5724906"/>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Star: 5 Points 7">
            <a:extLst>
              <a:ext uri="{FF2B5EF4-FFF2-40B4-BE49-F238E27FC236}">
                <a16:creationId xmlns:a16="http://schemas.microsoft.com/office/drawing/2014/main" id="{3C804517-4D47-4C32-8F39-A62701CA5FC6}"/>
              </a:ext>
            </a:extLst>
          </p:cNvPr>
          <p:cNvSpPr>
            <a:spLocks noChangeAspect="1"/>
          </p:cNvSpPr>
          <p:nvPr/>
        </p:nvSpPr>
        <p:spPr>
          <a:xfrm>
            <a:off x="7671253" y="5031368"/>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Star: 5 Points 7">
            <a:extLst>
              <a:ext uri="{FF2B5EF4-FFF2-40B4-BE49-F238E27FC236}">
                <a16:creationId xmlns:a16="http://schemas.microsoft.com/office/drawing/2014/main" id="{3C804517-4D47-4C32-8F39-A62701CA5FC6}"/>
              </a:ext>
            </a:extLst>
          </p:cNvPr>
          <p:cNvSpPr>
            <a:spLocks noChangeAspect="1"/>
          </p:cNvSpPr>
          <p:nvPr/>
        </p:nvSpPr>
        <p:spPr>
          <a:xfrm>
            <a:off x="7671253" y="4905249"/>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Star: 5 Points 7">
            <a:extLst>
              <a:ext uri="{FF2B5EF4-FFF2-40B4-BE49-F238E27FC236}">
                <a16:creationId xmlns:a16="http://schemas.microsoft.com/office/drawing/2014/main" id="{3C804517-4D47-4C32-8F39-A62701CA5FC6}"/>
              </a:ext>
            </a:extLst>
          </p:cNvPr>
          <p:cNvSpPr>
            <a:spLocks noChangeAspect="1"/>
          </p:cNvSpPr>
          <p:nvPr/>
        </p:nvSpPr>
        <p:spPr>
          <a:xfrm>
            <a:off x="7671253" y="4792710"/>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Star: 5 Points 7">
            <a:extLst>
              <a:ext uri="{FF2B5EF4-FFF2-40B4-BE49-F238E27FC236}">
                <a16:creationId xmlns:a16="http://schemas.microsoft.com/office/drawing/2014/main" id="{3C804517-4D47-4C32-8F39-A62701CA5FC6}"/>
              </a:ext>
            </a:extLst>
          </p:cNvPr>
          <p:cNvSpPr>
            <a:spLocks noChangeAspect="1"/>
          </p:cNvSpPr>
          <p:nvPr/>
        </p:nvSpPr>
        <p:spPr>
          <a:xfrm>
            <a:off x="7671253" y="4664733"/>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Star: 5 Points 7">
            <a:extLst>
              <a:ext uri="{FF2B5EF4-FFF2-40B4-BE49-F238E27FC236}">
                <a16:creationId xmlns:a16="http://schemas.microsoft.com/office/drawing/2014/main" id="{3C804517-4D47-4C32-8F39-A62701CA5FC6}"/>
              </a:ext>
            </a:extLst>
          </p:cNvPr>
          <p:cNvSpPr>
            <a:spLocks noChangeAspect="1"/>
          </p:cNvSpPr>
          <p:nvPr/>
        </p:nvSpPr>
        <p:spPr>
          <a:xfrm>
            <a:off x="10377676" y="4023325"/>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Star: 5 Points 4">
            <a:extLst>
              <a:ext uri="{FF2B5EF4-FFF2-40B4-BE49-F238E27FC236}">
                <a16:creationId xmlns:a16="http://schemas.microsoft.com/office/drawing/2014/main" id="{21D54769-CC56-40BE-9EB4-C6032BE037F2}"/>
              </a:ext>
            </a:extLst>
          </p:cNvPr>
          <p:cNvSpPr>
            <a:spLocks noChangeAspect="1"/>
          </p:cNvSpPr>
          <p:nvPr/>
        </p:nvSpPr>
        <p:spPr>
          <a:xfrm>
            <a:off x="6020063" y="5847614"/>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Star: 5 Points 4">
            <a:extLst>
              <a:ext uri="{FF2B5EF4-FFF2-40B4-BE49-F238E27FC236}">
                <a16:creationId xmlns:a16="http://schemas.microsoft.com/office/drawing/2014/main" id="{21D54769-CC56-40BE-9EB4-C6032BE037F2}"/>
              </a:ext>
            </a:extLst>
          </p:cNvPr>
          <p:cNvSpPr>
            <a:spLocks noChangeAspect="1"/>
          </p:cNvSpPr>
          <p:nvPr/>
        </p:nvSpPr>
        <p:spPr>
          <a:xfrm>
            <a:off x="7671253" y="584411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Star: 5 Points 7">
            <a:extLst>
              <a:ext uri="{FF2B5EF4-FFF2-40B4-BE49-F238E27FC236}">
                <a16:creationId xmlns:a16="http://schemas.microsoft.com/office/drawing/2014/main" id="{3C804517-4D47-4C32-8F39-A62701CA5FC6}"/>
              </a:ext>
            </a:extLst>
          </p:cNvPr>
          <p:cNvSpPr>
            <a:spLocks noChangeAspect="1"/>
          </p:cNvSpPr>
          <p:nvPr/>
        </p:nvSpPr>
        <p:spPr>
          <a:xfrm>
            <a:off x="4469423" y="3465920"/>
            <a:ext cx="152400" cy="152400"/>
          </a:xfrm>
          <a:prstGeom prst="star5">
            <a:avLst/>
          </a:prstGeom>
          <a:gradFill>
            <a:gsLst>
              <a:gs pos="0">
                <a:schemeClr val="accent3"/>
              </a:gs>
              <a:gs pos="55000">
                <a:schemeClr val="accent3"/>
              </a:gs>
              <a:gs pos="64000">
                <a:schemeClr val="accent4"/>
              </a:gs>
              <a:gs pos="100000">
                <a:schemeClr val="accent4"/>
              </a:gs>
            </a:gsLst>
            <a:lin ang="5400000" scaled="1"/>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Star: 5 Points 4">
            <a:extLst>
              <a:ext uri="{FF2B5EF4-FFF2-40B4-BE49-F238E27FC236}">
                <a16:creationId xmlns:a16="http://schemas.microsoft.com/office/drawing/2014/main" id="{21D54769-CC56-40BE-9EB4-C6032BE037F2}"/>
              </a:ext>
            </a:extLst>
          </p:cNvPr>
          <p:cNvSpPr>
            <a:spLocks noChangeAspect="1"/>
          </p:cNvSpPr>
          <p:nvPr/>
        </p:nvSpPr>
        <p:spPr>
          <a:xfrm>
            <a:off x="4469423" y="3210679"/>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Star: 5 Points 7">
            <a:extLst>
              <a:ext uri="{FF2B5EF4-FFF2-40B4-BE49-F238E27FC236}">
                <a16:creationId xmlns:a16="http://schemas.microsoft.com/office/drawing/2014/main" id="{3C804517-4D47-4C32-8F39-A62701CA5FC6}"/>
              </a:ext>
            </a:extLst>
          </p:cNvPr>
          <p:cNvSpPr>
            <a:spLocks noChangeAspect="1"/>
          </p:cNvSpPr>
          <p:nvPr/>
        </p:nvSpPr>
        <p:spPr>
          <a:xfrm>
            <a:off x="10381339" y="467416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Star: 5 Points 7">
            <a:extLst>
              <a:ext uri="{FF2B5EF4-FFF2-40B4-BE49-F238E27FC236}">
                <a16:creationId xmlns:a16="http://schemas.microsoft.com/office/drawing/2014/main" id="{3C804517-4D47-4C32-8F39-A62701CA5FC6}"/>
              </a:ext>
            </a:extLst>
          </p:cNvPr>
          <p:cNvSpPr>
            <a:spLocks noChangeAspect="1"/>
          </p:cNvSpPr>
          <p:nvPr/>
        </p:nvSpPr>
        <p:spPr>
          <a:xfrm>
            <a:off x="10381339" y="480345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Star: 5 Points 7">
            <a:extLst>
              <a:ext uri="{FF2B5EF4-FFF2-40B4-BE49-F238E27FC236}">
                <a16:creationId xmlns:a16="http://schemas.microsoft.com/office/drawing/2014/main" id="{3C804517-4D47-4C32-8F39-A62701CA5FC6}"/>
              </a:ext>
            </a:extLst>
          </p:cNvPr>
          <p:cNvSpPr>
            <a:spLocks noChangeAspect="1"/>
          </p:cNvSpPr>
          <p:nvPr/>
        </p:nvSpPr>
        <p:spPr>
          <a:xfrm>
            <a:off x="10381339" y="4958917"/>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Star: 5 Points 7">
            <a:extLst>
              <a:ext uri="{FF2B5EF4-FFF2-40B4-BE49-F238E27FC236}">
                <a16:creationId xmlns:a16="http://schemas.microsoft.com/office/drawing/2014/main" id="{3C804517-4D47-4C32-8F39-A62701CA5FC6}"/>
              </a:ext>
            </a:extLst>
          </p:cNvPr>
          <p:cNvSpPr>
            <a:spLocks noChangeAspect="1"/>
          </p:cNvSpPr>
          <p:nvPr/>
        </p:nvSpPr>
        <p:spPr>
          <a:xfrm>
            <a:off x="10381339" y="516398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7" name="Group 106"/>
          <p:cNvGrpSpPr/>
          <p:nvPr/>
        </p:nvGrpSpPr>
        <p:grpSpPr>
          <a:xfrm>
            <a:off x="169406" y="884336"/>
            <a:ext cx="633330" cy="200055"/>
            <a:chOff x="374300" y="888214"/>
            <a:chExt cx="633330" cy="200055"/>
          </a:xfrm>
        </p:grpSpPr>
        <p:sp>
          <p:nvSpPr>
            <p:cNvPr id="32" name="Star: 5 Points 4">
              <a:extLst>
                <a:ext uri="{FF2B5EF4-FFF2-40B4-BE49-F238E27FC236}">
                  <a16:creationId xmlns:a16="http://schemas.microsoft.com/office/drawing/2014/main" id="{21D54769-CC56-40BE-9EB4-C6032BE037F2}"/>
                </a:ext>
              </a:extLst>
            </p:cNvPr>
            <p:cNvSpPr>
              <a:spLocks noChangeAspect="1"/>
            </p:cNvSpPr>
            <p:nvPr/>
          </p:nvSpPr>
          <p:spPr>
            <a:xfrm>
              <a:off x="374300" y="907917"/>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509949" y="888214"/>
              <a:ext cx="49768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New</a:t>
              </a:r>
            </a:p>
          </p:txBody>
        </p:sp>
      </p:grpSp>
      <p:grpSp>
        <p:nvGrpSpPr>
          <p:cNvPr id="108" name="Group 107"/>
          <p:cNvGrpSpPr/>
          <p:nvPr/>
        </p:nvGrpSpPr>
        <p:grpSpPr>
          <a:xfrm>
            <a:off x="169406" y="1083195"/>
            <a:ext cx="1053217" cy="307777"/>
            <a:chOff x="374300" y="1227393"/>
            <a:chExt cx="1053217" cy="307777"/>
          </a:xfrm>
        </p:grpSpPr>
        <p:sp>
          <p:nvSpPr>
            <p:cNvPr id="30" name="Star: 5 Points 4">
              <a:extLst>
                <a:ext uri="{FF2B5EF4-FFF2-40B4-BE49-F238E27FC236}">
                  <a16:creationId xmlns:a16="http://schemas.microsoft.com/office/drawing/2014/main" id="{21D54769-CC56-40BE-9EB4-C6032BE037F2}"/>
                </a:ext>
              </a:extLst>
            </p:cNvPr>
            <p:cNvSpPr>
              <a:spLocks noChangeAspect="1"/>
            </p:cNvSpPr>
            <p:nvPr/>
          </p:nvSpPr>
          <p:spPr>
            <a:xfrm>
              <a:off x="374300" y="1279592"/>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507600" y="1227393"/>
              <a:ext cx="9199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Artefact / Activity</a:t>
              </a:r>
            </a:p>
          </p:txBody>
        </p:sp>
      </p:grpSp>
      <p:grpSp>
        <p:nvGrpSpPr>
          <p:cNvPr id="109" name="Group 108"/>
          <p:cNvGrpSpPr/>
          <p:nvPr/>
        </p:nvGrpSpPr>
        <p:grpSpPr>
          <a:xfrm>
            <a:off x="169406" y="1344013"/>
            <a:ext cx="1135413" cy="200055"/>
            <a:chOff x="374300" y="1622571"/>
            <a:chExt cx="1135413" cy="200055"/>
          </a:xfrm>
        </p:grpSpPr>
        <p:sp>
          <p:nvSpPr>
            <p:cNvPr id="31" name="Star: 5 Points 7">
              <a:extLst>
                <a:ext uri="{FF2B5EF4-FFF2-40B4-BE49-F238E27FC236}">
                  <a16:creationId xmlns:a16="http://schemas.microsoft.com/office/drawing/2014/main" id="{3C804517-4D47-4C32-8F39-A62701CA5FC6}"/>
                </a:ext>
              </a:extLst>
            </p:cNvPr>
            <p:cNvSpPr>
              <a:spLocks noChangeAspect="1"/>
            </p:cNvSpPr>
            <p:nvPr/>
          </p:nvSpPr>
          <p:spPr>
            <a:xfrm>
              <a:off x="374300" y="1638704"/>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TextBox 84"/>
            <p:cNvSpPr txBox="1"/>
            <p:nvPr/>
          </p:nvSpPr>
          <p:spPr>
            <a:xfrm>
              <a:off x="507600" y="1622571"/>
              <a:ext cx="10021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Process</a:t>
              </a:r>
            </a:p>
          </p:txBody>
        </p:sp>
      </p:grpSp>
      <p:sp>
        <p:nvSpPr>
          <p:cNvPr id="86" name="Star: 5 Points 4">
            <a:extLst>
              <a:ext uri="{FF2B5EF4-FFF2-40B4-BE49-F238E27FC236}">
                <a16:creationId xmlns:a16="http://schemas.microsoft.com/office/drawing/2014/main" id="{21D54769-CC56-40BE-9EB4-C6032BE037F2}"/>
              </a:ext>
            </a:extLst>
          </p:cNvPr>
          <p:cNvSpPr>
            <a:spLocks noChangeAspect="1"/>
          </p:cNvSpPr>
          <p:nvPr/>
        </p:nvSpPr>
        <p:spPr>
          <a:xfrm>
            <a:off x="9255787" y="2947909"/>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Star: 5 Points 4">
            <a:extLst>
              <a:ext uri="{FF2B5EF4-FFF2-40B4-BE49-F238E27FC236}">
                <a16:creationId xmlns:a16="http://schemas.microsoft.com/office/drawing/2014/main" id="{21D54769-CC56-40BE-9EB4-C6032BE037F2}"/>
              </a:ext>
            </a:extLst>
          </p:cNvPr>
          <p:cNvSpPr>
            <a:spLocks noChangeAspect="1"/>
          </p:cNvSpPr>
          <p:nvPr/>
        </p:nvSpPr>
        <p:spPr>
          <a:xfrm>
            <a:off x="6020063" y="321915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Star: 5 Points 4">
            <a:extLst>
              <a:ext uri="{FF2B5EF4-FFF2-40B4-BE49-F238E27FC236}">
                <a16:creationId xmlns:a16="http://schemas.microsoft.com/office/drawing/2014/main" id="{21D54769-CC56-40BE-9EB4-C6032BE037F2}"/>
              </a:ext>
            </a:extLst>
          </p:cNvPr>
          <p:cNvSpPr>
            <a:spLocks noChangeAspect="1"/>
          </p:cNvSpPr>
          <p:nvPr/>
        </p:nvSpPr>
        <p:spPr>
          <a:xfrm>
            <a:off x="7671253" y="3219152"/>
            <a:ext cx="152400" cy="152400"/>
          </a:xfrm>
          <a:prstGeom prst="star5">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Star: 5 Points 4">
            <a:extLst>
              <a:ext uri="{FF2B5EF4-FFF2-40B4-BE49-F238E27FC236}">
                <a16:creationId xmlns:a16="http://schemas.microsoft.com/office/drawing/2014/main" id="{21D54769-CC56-40BE-9EB4-C6032BE037F2}"/>
              </a:ext>
            </a:extLst>
          </p:cNvPr>
          <p:cNvSpPr>
            <a:spLocks noChangeAspect="1"/>
          </p:cNvSpPr>
          <p:nvPr/>
        </p:nvSpPr>
        <p:spPr>
          <a:xfrm>
            <a:off x="6026764" y="3076566"/>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Star: 5 Points 4">
            <a:extLst>
              <a:ext uri="{FF2B5EF4-FFF2-40B4-BE49-F238E27FC236}">
                <a16:creationId xmlns:a16="http://schemas.microsoft.com/office/drawing/2014/main" id="{21D54769-CC56-40BE-9EB4-C6032BE037F2}"/>
              </a:ext>
            </a:extLst>
          </p:cNvPr>
          <p:cNvSpPr>
            <a:spLocks noChangeAspect="1"/>
          </p:cNvSpPr>
          <p:nvPr/>
        </p:nvSpPr>
        <p:spPr>
          <a:xfrm>
            <a:off x="6026764" y="2947963"/>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Star: 5 Points 4">
            <a:extLst>
              <a:ext uri="{FF2B5EF4-FFF2-40B4-BE49-F238E27FC236}">
                <a16:creationId xmlns:a16="http://schemas.microsoft.com/office/drawing/2014/main" id="{21D54769-CC56-40BE-9EB4-C6032BE037F2}"/>
              </a:ext>
            </a:extLst>
          </p:cNvPr>
          <p:cNvSpPr>
            <a:spLocks noChangeAspect="1"/>
          </p:cNvSpPr>
          <p:nvPr/>
        </p:nvSpPr>
        <p:spPr>
          <a:xfrm>
            <a:off x="7677954" y="3094446"/>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Star: 5 Points 4">
            <a:extLst>
              <a:ext uri="{FF2B5EF4-FFF2-40B4-BE49-F238E27FC236}">
                <a16:creationId xmlns:a16="http://schemas.microsoft.com/office/drawing/2014/main" id="{21D54769-CC56-40BE-9EB4-C6032BE037F2}"/>
              </a:ext>
            </a:extLst>
          </p:cNvPr>
          <p:cNvSpPr>
            <a:spLocks noChangeAspect="1"/>
          </p:cNvSpPr>
          <p:nvPr/>
        </p:nvSpPr>
        <p:spPr>
          <a:xfrm>
            <a:off x="7671253" y="2958561"/>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Star: 5 Points 4">
            <a:extLst>
              <a:ext uri="{FF2B5EF4-FFF2-40B4-BE49-F238E27FC236}">
                <a16:creationId xmlns:a16="http://schemas.microsoft.com/office/drawing/2014/main" id="{21D54769-CC56-40BE-9EB4-C6032BE037F2}"/>
              </a:ext>
            </a:extLst>
          </p:cNvPr>
          <p:cNvSpPr>
            <a:spLocks noChangeAspect="1"/>
          </p:cNvSpPr>
          <p:nvPr/>
        </p:nvSpPr>
        <p:spPr>
          <a:xfrm>
            <a:off x="10381339" y="2986254"/>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Star: 5 Points 4">
            <a:extLst>
              <a:ext uri="{FF2B5EF4-FFF2-40B4-BE49-F238E27FC236}">
                <a16:creationId xmlns:a16="http://schemas.microsoft.com/office/drawing/2014/main" id="{21D54769-CC56-40BE-9EB4-C6032BE037F2}"/>
              </a:ext>
            </a:extLst>
          </p:cNvPr>
          <p:cNvSpPr>
            <a:spLocks noChangeAspect="1"/>
          </p:cNvSpPr>
          <p:nvPr/>
        </p:nvSpPr>
        <p:spPr>
          <a:xfrm>
            <a:off x="10381339" y="3241668"/>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Star: 5 Points 4">
            <a:extLst>
              <a:ext uri="{FF2B5EF4-FFF2-40B4-BE49-F238E27FC236}">
                <a16:creationId xmlns:a16="http://schemas.microsoft.com/office/drawing/2014/main" id="{21D54769-CC56-40BE-9EB4-C6032BE037F2}"/>
              </a:ext>
            </a:extLst>
          </p:cNvPr>
          <p:cNvSpPr>
            <a:spLocks noChangeAspect="1"/>
          </p:cNvSpPr>
          <p:nvPr/>
        </p:nvSpPr>
        <p:spPr>
          <a:xfrm>
            <a:off x="10381339" y="3534874"/>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Elbow Connector 17"/>
          <p:cNvCxnSpPr>
            <a:cxnSpLocks/>
          </p:cNvCxnSpPr>
          <p:nvPr/>
        </p:nvCxnSpPr>
        <p:spPr>
          <a:xfrm flipH="1" flipV="1">
            <a:off x="6271386" y="1969368"/>
            <a:ext cx="3450577" cy="3496"/>
          </a:xfrm>
          <a:prstGeom prst="bentConnector5">
            <a:avLst>
              <a:gd name="adj1" fmla="val -6625"/>
              <a:gd name="adj2" fmla="val 8723684"/>
              <a:gd name="adj3" fmla="val 106625"/>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Elbow Connector 99"/>
          <p:cNvCxnSpPr>
            <a:stCxn id="28" idx="3"/>
            <a:endCxn id="12" idx="1"/>
          </p:cNvCxnSpPr>
          <p:nvPr/>
        </p:nvCxnSpPr>
        <p:spPr>
          <a:xfrm flipH="1" flipV="1">
            <a:off x="4715147" y="1972864"/>
            <a:ext cx="5602681" cy="8616"/>
          </a:xfrm>
          <a:prstGeom prst="bentConnector5">
            <a:avLst>
              <a:gd name="adj1" fmla="val -2061"/>
              <a:gd name="adj2" fmla="val 4873665"/>
              <a:gd name="adj3" fmla="val 104080"/>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10457538" y="1228503"/>
            <a:ext cx="1124861"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white"/>
                </a:solidFill>
                <a:effectLst/>
                <a:uLnTx/>
                <a:uFillTx/>
                <a:latin typeface="Calibri"/>
                <a:ea typeface="+mn-ea"/>
                <a:cs typeface="+mn-cs"/>
              </a:rPr>
              <a:t>Decommission</a:t>
            </a:r>
          </a:p>
        </p:txBody>
      </p:sp>
      <p:sp>
        <p:nvSpPr>
          <p:cNvPr id="99" name="Star: 5 Points 7">
            <a:extLst>
              <a:ext uri="{FF2B5EF4-FFF2-40B4-BE49-F238E27FC236}">
                <a16:creationId xmlns:a16="http://schemas.microsoft.com/office/drawing/2014/main" id="{3C804517-4D47-4C32-8F39-A62701CA5FC6}"/>
              </a:ext>
            </a:extLst>
          </p:cNvPr>
          <p:cNvSpPr>
            <a:spLocks noChangeAspect="1"/>
          </p:cNvSpPr>
          <p:nvPr/>
        </p:nvSpPr>
        <p:spPr>
          <a:xfrm>
            <a:off x="4469423" y="3344486"/>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Star: 5 Points 7">
            <a:extLst>
              <a:ext uri="{FF2B5EF4-FFF2-40B4-BE49-F238E27FC236}">
                <a16:creationId xmlns:a16="http://schemas.microsoft.com/office/drawing/2014/main" id="{3C804517-4D47-4C32-8F39-A62701CA5FC6}"/>
              </a:ext>
            </a:extLst>
          </p:cNvPr>
          <p:cNvSpPr>
            <a:spLocks noChangeAspect="1"/>
          </p:cNvSpPr>
          <p:nvPr/>
        </p:nvSpPr>
        <p:spPr>
          <a:xfrm>
            <a:off x="2406878" y="3500287"/>
            <a:ext cx="152400" cy="152400"/>
          </a:xfrm>
          <a:prstGeom prst="star5">
            <a:avLst/>
          </a:prstGeom>
          <a:gradFill>
            <a:gsLst>
              <a:gs pos="0">
                <a:schemeClr val="accent3"/>
              </a:gs>
              <a:gs pos="55000">
                <a:schemeClr val="accent3"/>
              </a:gs>
              <a:gs pos="64000">
                <a:schemeClr val="accent4"/>
              </a:gs>
              <a:gs pos="100000">
                <a:schemeClr val="accent4"/>
              </a:gs>
            </a:gsLst>
            <a:lin ang="5400000" scaled="1"/>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Star: 5 Points 4">
            <a:extLst>
              <a:ext uri="{FF2B5EF4-FFF2-40B4-BE49-F238E27FC236}">
                <a16:creationId xmlns:a16="http://schemas.microsoft.com/office/drawing/2014/main" id="{21D54769-CC56-40BE-9EB4-C6032BE037F2}"/>
              </a:ext>
            </a:extLst>
          </p:cNvPr>
          <p:cNvSpPr>
            <a:spLocks noChangeAspect="1"/>
          </p:cNvSpPr>
          <p:nvPr/>
        </p:nvSpPr>
        <p:spPr>
          <a:xfrm>
            <a:off x="2402251" y="3626991"/>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p:cNvSpPr/>
          <p:nvPr/>
        </p:nvSpPr>
        <p:spPr>
          <a:xfrm>
            <a:off x="1304819" y="1209270"/>
            <a:ext cx="1108410" cy="264871"/>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Calibri"/>
                <a:ea typeface="+mn-ea"/>
                <a:cs typeface="+mn-cs"/>
              </a:rPr>
              <a:t>Project Closure</a:t>
            </a:r>
          </a:p>
        </p:txBody>
      </p:sp>
      <p:sp>
        <p:nvSpPr>
          <p:cNvPr id="38" name="Cloud 37"/>
          <p:cNvSpPr/>
          <p:nvPr/>
        </p:nvSpPr>
        <p:spPr>
          <a:xfrm>
            <a:off x="1327640" y="3062454"/>
            <a:ext cx="1085587" cy="765606"/>
          </a:xfrm>
          <a:prstGeom prst="cloud">
            <a:avLst/>
          </a:prstGeom>
          <a:solidFill>
            <a:schemeClr val="bg1">
              <a:lumMod val="95000"/>
            </a:schemeClr>
          </a:solidFill>
          <a:ln>
            <a:solidFill>
              <a:schemeClr val="accent2"/>
            </a:solidFill>
          </a:ln>
        </p:spPr>
        <p:style>
          <a:lnRef idx="1">
            <a:schemeClr val="dk1"/>
          </a:lnRef>
          <a:fillRef idx="3">
            <a:schemeClr val="dk1"/>
          </a:fillRef>
          <a:effectRef idx="2">
            <a:schemeClr val="dk1"/>
          </a:effectRef>
          <a:fontRef idx="minor">
            <a:schemeClr val="lt1"/>
          </a:fontRef>
        </p:style>
        <p:txBody>
          <a:bodyPr rtlCol="0" anchor="ctr"/>
          <a:lstStyle/>
          <a:p>
            <a:pPr algn="ctr"/>
            <a:r>
              <a:rPr lang="en-CA" sz="1050" dirty="0">
                <a:solidFill>
                  <a:schemeClr val="tx1"/>
                </a:solidFill>
              </a:rPr>
              <a:t>Project Artefacts</a:t>
            </a:r>
          </a:p>
        </p:txBody>
      </p:sp>
    </p:spTree>
    <p:extLst>
      <p:ext uri="{BB962C8B-B14F-4D97-AF65-F5344CB8AC3E}">
        <p14:creationId xmlns:p14="http://schemas.microsoft.com/office/powerpoint/2010/main" val="375736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13</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Product Roadmap as the Investment Plan</a:t>
            </a:r>
          </a:p>
        </p:txBody>
      </p:sp>
      <p:pic>
        <p:nvPicPr>
          <p:cNvPr id="5" name="Picture 4" descr="The image shows a road that, at its end, forks into two futures: Future A and Future B. On that road there are a series of Business Outcome flags. Each Business Outcome Flag includes a value and a cost (in sprints). One of the Business Outcome flag also has a 'must have by date' label. Under the road are time blocks: next three months, next three months, next six months, future."/>
          <p:cNvPicPr>
            <a:picLocks noChangeAspect="1"/>
          </p:cNvPicPr>
          <p:nvPr/>
        </p:nvPicPr>
        <p:blipFill>
          <a:blip r:embed="rId5"/>
          <a:stretch>
            <a:fillRect/>
          </a:stretch>
        </p:blipFill>
        <p:spPr>
          <a:xfrm>
            <a:off x="508654" y="1320800"/>
            <a:ext cx="6586538" cy="3437096"/>
          </a:xfrm>
          <a:prstGeom prst="rect">
            <a:avLst/>
          </a:prstGeom>
        </p:spPr>
      </p:pic>
      <p:sp>
        <p:nvSpPr>
          <p:cNvPr id="7" name="TextBox 6"/>
          <p:cNvSpPr txBox="1"/>
          <p:nvPr/>
        </p:nvSpPr>
        <p:spPr>
          <a:xfrm>
            <a:off x="7133620" y="1101440"/>
            <a:ext cx="4537680" cy="486287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a:t>The </a:t>
            </a:r>
            <a:r>
              <a:rPr lang="en-CA" b="1"/>
              <a:t>Product Roadmap</a:t>
            </a:r>
            <a:r>
              <a:rPr lang="en-CA"/>
              <a:t> is </a:t>
            </a:r>
            <a:r>
              <a:rPr lang="en-CA" b="1"/>
              <a:t>the plan </a:t>
            </a:r>
            <a:r>
              <a:rPr lang="en-CA"/>
              <a:t>and basis of </a:t>
            </a:r>
            <a:r>
              <a:rPr lang="en-CA" b="1"/>
              <a:t>accountability</a:t>
            </a:r>
            <a:endParaRPr lang="en-CA"/>
          </a:p>
          <a:p>
            <a:pPr marL="285750" indent="-285750">
              <a:spcBef>
                <a:spcPts val="600"/>
              </a:spcBef>
              <a:spcAft>
                <a:spcPts val="600"/>
              </a:spcAft>
              <a:buFont typeface="Arial" panose="020B0604020202020204" pitchFamily="34" charset="0"/>
              <a:buChar char="•"/>
            </a:pPr>
            <a:r>
              <a:rPr lang="en-CA"/>
              <a:t>A </a:t>
            </a:r>
            <a:r>
              <a:rPr lang="en-CA" b="1"/>
              <a:t>Business Outcome</a:t>
            </a:r>
            <a:r>
              <a:rPr lang="en-CA"/>
              <a:t> is a mini-</a:t>
            </a:r>
            <a:r>
              <a:rPr lang="en-CA" b="1"/>
              <a:t>business case</a:t>
            </a:r>
            <a:r>
              <a:rPr lang="en-CA"/>
              <a:t> (1 pager) and the </a:t>
            </a:r>
            <a:r>
              <a:rPr lang="en-CA" b="1"/>
              <a:t>definition of success</a:t>
            </a:r>
            <a:r>
              <a:rPr lang="en-CA"/>
              <a:t> for a particular step</a:t>
            </a:r>
          </a:p>
          <a:p>
            <a:pPr marL="285750" indent="-285750">
              <a:spcBef>
                <a:spcPts val="600"/>
              </a:spcBef>
              <a:spcAft>
                <a:spcPts val="600"/>
              </a:spcAft>
              <a:buFont typeface="Arial" panose="020B0604020202020204" pitchFamily="34" charset="0"/>
              <a:buChar char="•"/>
            </a:pPr>
            <a:r>
              <a:rPr lang="en-CA" b="1"/>
              <a:t>Funding based on priorities</a:t>
            </a:r>
            <a:r>
              <a:rPr lang="en-CA"/>
              <a:t>, not historical spending levels</a:t>
            </a:r>
          </a:p>
          <a:p>
            <a:pPr marL="285750" indent="-285750">
              <a:spcBef>
                <a:spcPts val="600"/>
              </a:spcBef>
              <a:spcAft>
                <a:spcPts val="600"/>
              </a:spcAft>
              <a:buFont typeface="Arial" panose="020B0604020202020204" pitchFamily="34" charset="0"/>
              <a:buChar char="•"/>
            </a:pPr>
            <a:r>
              <a:rPr lang="en-CA"/>
              <a:t>The Roadmap can and </a:t>
            </a:r>
            <a:r>
              <a:rPr lang="en-CA" b="1"/>
              <a:t>will reprioritized or add new business outcomes to the roadmap</a:t>
            </a:r>
            <a:r>
              <a:rPr lang="en-CA"/>
              <a:t> due to experience gained with the product and to changes in departmental priorities</a:t>
            </a:r>
          </a:p>
          <a:p>
            <a:pPr marL="285750" indent="-285750">
              <a:spcBef>
                <a:spcPts val="600"/>
              </a:spcBef>
              <a:spcAft>
                <a:spcPts val="600"/>
              </a:spcAft>
              <a:buFont typeface="Arial" panose="020B0604020202020204" pitchFamily="34" charset="0"/>
              <a:buChar char="•"/>
            </a:pPr>
            <a:r>
              <a:rPr lang="en-CA"/>
              <a:t>A roadmap is </a:t>
            </a:r>
            <a:r>
              <a:rPr lang="en-CA" b="1"/>
              <a:t>reality</a:t>
            </a:r>
            <a:r>
              <a:rPr lang="en-CA"/>
              <a:t>. Parallel projects feed Roadmap backlogs and will adjust based on the roadmap’s changes.</a:t>
            </a:r>
          </a:p>
        </p:txBody>
      </p:sp>
      <p:sp>
        <p:nvSpPr>
          <p:cNvPr id="9" name="TextBox 8">
            <a:extLst>
              <a:ext uri="{FF2B5EF4-FFF2-40B4-BE49-F238E27FC236}">
                <a16:creationId xmlns:a16="http://schemas.microsoft.com/office/drawing/2014/main" id="{6D200235-8CEF-415C-B8FF-36505DD6133F}"/>
              </a:ext>
            </a:extLst>
          </p:cNvPr>
          <p:cNvSpPr txBox="1"/>
          <p:nvPr/>
        </p:nvSpPr>
        <p:spPr>
          <a:xfrm>
            <a:off x="508654" y="4757896"/>
            <a:ext cx="6536066" cy="738664"/>
          </a:xfrm>
          <a:prstGeom prst="rect">
            <a:avLst/>
          </a:prstGeom>
          <a:noFill/>
        </p:spPr>
        <p:txBody>
          <a:bodyPr wrap="square" rtlCol="0">
            <a:spAutoFit/>
          </a:bodyPr>
          <a:lstStyle/>
          <a:p>
            <a:r>
              <a:rPr lang="en-US" sz="1400" i="1"/>
              <a:t>The path towards an outcome is not straight</a:t>
            </a:r>
            <a:r>
              <a:rPr lang="en-US" sz="1400" i="1" baseline="30000"/>
              <a:t>1</a:t>
            </a:r>
          </a:p>
          <a:p>
            <a:r>
              <a:rPr lang="en-US" sz="1400" i="1"/>
              <a:t>Requires moving towards </a:t>
            </a:r>
            <a:r>
              <a:rPr lang="en-US" sz="1400" i="1">
                <a:hlinkClick r:id="rId6"/>
              </a:rPr>
              <a:t>Continuous-type of ATOs </a:t>
            </a:r>
            <a:r>
              <a:rPr lang="en-US" sz="1400" i="1"/>
              <a:t>and Monitoring</a:t>
            </a:r>
            <a:r>
              <a:rPr lang="en-US" sz="1400" i="1" baseline="30000"/>
              <a:t>2</a:t>
            </a:r>
          </a:p>
          <a:p>
            <a:r>
              <a:rPr lang="en-US" sz="1400" i="1"/>
              <a:t>Requires LOBs to accurately define </a:t>
            </a:r>
            <a:r>
              <a:rPr lang="en-US" sz="1400" b="1" i="1"/>
              <a:t>business outcomes</a:t>
            </a:r>
            <a:r>
              <a:rPr lang="en-US" sz="1400" i="1"/>
              <a:t> (</a:t>
            </a:r>
            <a:r>
              <a:rPr lang="en-US" sz="1300" i="1"/>
              <a:t>promotes CDO/BAAO partnership</a:t>
            </a:r>
            <a:r>
              <a:rPr lang="en-US" sz="1400" i="1"/>
              <a:t>)</a:t>
            </a:r>
            <a:endParaRPr lang="en-CA" sz="1400" i="1"/>
          </a:p>
        </p:txBody>
      </p:sp>
      <p:sp>
        <p:nvSpPr>
          <p:cNvPr id="8" name="TextBox 7">
            <a:extLst>
              <a:ext uri="{FF2B5EF4-FFF2-40B4-BE49-F238E27FC236}">
                <a16:creationId xmlns:a16="http://schemas.microsoft.com/office/drawing/2014/main" id="{B1C652FF-8035-471E-A05B-AE1C221C1660}"/>
              </a:ext>
            </a:extLst>
          </p:cNvPr>
          <p:cNvSpPr txBox="1"/>
          <p:nvPr/>
        </p:nvSpPr>
        <p:spPr>
          <a:xfrm>
            <a:off x="518487" y="5768526"/>
            <a:ext cx="6615134" cy="430887"/>
          </a:xfrm>
          <a:prstGeom prst="rect">
            <a:avLst/>
          </a:prstGeom>
          <a:noFill/>
        </p:spPr>
        <p:txBody>
          <a:bodyPr wrap="square" rtlCol="0">
            <a:spAutoFit/>
          </a:bodyPr>
          <a:lstStyle/>
          <a:p>
            <a:r>
              <a:rPr lang="en-CA" sz="1100" i="1" baseline="30000">
                <a:cs typeface="Segoe UI" panose="020B0502040204020203" pitchFamily="34" charset="0"/>
              </a:rPr>
              <a:t>1</a:t>
            </a:r>
            <a:r>
              <a:rPr lang="en-CA" sz="1100" i="1">
                <a:cs typeface="Segoe UI" panose="020B0502040204020203" pitchFamily="34" charset="0"/>
              </a:rPr>
              <a:t> Requires a different set of metrics than project schedules due to iterative, empirical evidence seeking, process</a:t>
            </a:r>
          </a:p>
          <a:p>
            <a:r>
              <a:rPr lang="en-CA" sz="1100" i="1" baseline="30000">
                <a:cs typeface="Segoe UI" panose="020B0502040204020203" pitchFamily="34" charset="0"/>
              </a:rPr>
              <a:t>2 </a:t>
            </a:r>
            <a:r>
              <a:rPr lang="en-CA" sz="1100" i="1">
                <a:cs typeface="Segoe UI" panose="020B0502040204020203" pitchFamily="34" charset="0"/>
              </a:rPr>
              <a:t>NIST and ITSG-33 do not have continuous types of controls. Need to innovate while remaining in compliance.</a:t>
            </a:r>
          </a:p>
        </p:txBody>
      </p:sp>
    </p:spTree>
    <p:extLst>
      <p:ext uri="{BB962C8B-B14F-4D97-AF65-F5344CB8AC3E}">
        <p14:creationId xmlns:p14="http://schemas.microsoft.com/office/powerpoint/2010/main" val="229130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14</a:t>
            </a:fld>
            <a:endParaRPr lang="en-US"/>
          </a:p>
        </p:txBody>
      </p:sp>
      <p:sp>
        <p:nvSpPr>
          <p:cNvPr id="4" name="Content Placeholder 2"/>
          <p:cNvSpPr txBox="1">
            <a:spLocks/>
          </p:cNvSpPr>
          <p:nvPr>
            <p:custDataLst>
              <p:tags r:id="rId2"/>
            </p:custDataLst>
          </p:nvPr>
        </p:nvSpPr>
        <p:spPr>
          <a:xfrm>
            <a:off x="1981200" y="2055092"/>
            <a:ext cx="8229600" cy="365990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4">
              <a:buClr>
                <a:schemeClr val="accent5">
                  <a:lumMod val="75000"/>
                </a:schemeClr>
              </a:buClr>
              <a:defRPr/>
            </a:pPr>
            <a:endParaRPr lang="en-CA" sz="1800"/>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3"/>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3 Key Metrics to provide assurances</a:t>
            </a:r>
          </a:p>
        </p:txBody>
      </p:sp>
      <p:pic>
        <p:nvPicPr>
          <p:cNvPr id="8" name="Picture 7" descr="The image shows a grouping of 3 sub-image. The first one includes four squares corresponding to the diagnostic metrics: velocity, time to deliver (in days), load (in number of items), happiness (pourcentage of turn over and survey result). Each of the four squares also has a coloured arrow, either red or green to show whether that metric is improving or not. The second image is workload distribution. It shows a bar graphic of twleve bars, one for each month. Under the bar graphic is the legend for each work item: features, defects, risks, debt. The bar graphic has a colour for each of the work item. At the beginning, the bars show more features than the other work items. At the end of the graphic, the bars show more debt than other work items. The final image is the business results. This image includes three squares: one for value (showing number of claims and a APM+ value in percentage), one for costs (showing FTEs, infrastructure, and licence cost in dollars), one for Quality (showing number of incidents, escape defect ration in pourcentage, and APM+ condition.">
            <a:extLst>
              <a:ext uri="{FF2B5EF4-FFF2-40B4-BE49-F238E27FC236}">
                <a16:creationId xmlns:a16="http://schemas.microsoft.com/office/drawing/2014/main" id="{67E955C7-6D3B-466E-BA95-6ED67483C650}"/>
              </a:ext>
            </a:extLst>
          </p:cNvPr>
          <p:cNvPicPr>
            <a:picLocks noChangeAspect="1"/>
          </p:cNvPicPr>
          <p:nvPr/>
        </p:nvPicPr>
        <p:blipFill>
          <a:blip r:embed="rId6"/>
          <a:stretch>
            <a:fillRect/>
          </a:stretch>
        </p:blipFill>
        <p:spPr>
          <a:xfrm>
            <a:off x="299102" y="1779337"/>
            <a:ext cx="7501873" cy="2758041"/>
          </a:xfrm>
          <a:prstGeom prst="rect">
            <a:avLst/>
          </a:prstGeom>
        </p:spPr>
      </p:pic>
      <p:sp>
        <p:nvSpPr>
          <p:cNvPr id="11" name="TextBox 10"/>
          <p:cNvSpPr txBox="1"/>
          <p:nvPr/>
        </p:nvSpPr>
        <p:spPr>
          <a:xfrm>
            <a:off x="7800975" y="1091641"/>
            <a:ext cx="3781425" cy="4708981"/>
          </a:xfrm>
          <a:prstGeom prst="rect">
            <a:avLst/>
          </a:prstGeom>
          <a:noFill/>
        </p:spPr>
        <p:txBody>
          <a:bodyPr wrap="square" rtlCol="0">
            <a:spAutoFit/>
          </a:bodyPr>
          <a:lstStyle/>
          <a:p>
            <a:pPr marL="285750" indent="-285750">
              <a:buFont typeface="Arial" panose="020B0604020202020204" pitchFamily="34" charset="0"/>
              <a:buChar char="•"/>
            </a:pPr>
            <a:r>
              <a:rPr lang="en-CA" sz="2000"/>
              <a:t>Demonstrates progress towards </a:t>
            </a:r>
            <a:r>
              <a:rPr lang="en-CA" sz="2000" b="1"/>
              <a:t>Roadmap’s business outcomes</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Includes </a:t>
            </a:r>
            <a:r>
              <a:rPr lang="en-CA" sz="2000" b="1"/>
              <a:t>Health Diagnostic </a:t>
            </a:r>
            <a:r>
              <a:rPr lang="en-CA" sz="2000"/>
              <a:t>metrics to address potential velocity issues </a:t>
            </a:r>
            <a:r>
              <a:rPr lang="en-CA"/>
              <a:t>(e.g. creeping technical debt)</a:t>
            </a:r>
            <a:endParaRPr lang="en-CA" sz="2000"/>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Includes </a:t>
            </a:r>
            <a:r>
              <a:rPr lang="en-CA" sz="2000" b="1"/>
              <a:t>Workload distribution </a:t>
            </a:r>
            <a:r>
              <a:rPr lang="en-CA" sz="2000"/>
              <a:t>for transparency on focus</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Includes </a:t>
            </a:r>
            <a:r>
              <a:rPr lang="en-CA" sz="2000" b="1"/>
              <a:t>Business Results </a:t>
            </a:r>
            <a:r>
              <a:rPr lang="en-CA" sz="2000"/>
              <a:t>which is ultimately what the Business and CFO cares about</a:t>
            </a:r>
          </a:p>
          <a:p>
            <a:pPr marL="285750" indent="-285750">
              <a:buFont typeface="Arial" panose="020B0604020202020204" pitchFamily="34" charset="0"/>
              <a:buChar char="•"/>
            </a:pPr>
            <a:endParaRPr lang="en-CA" sz="2000"/>
          </a:p>
        </p:txBody>
      </p:sp>
      <p:sp>
        <p:nvSpPr>
          <p:cNvPr id="3" name="TextBox 2"/>
          <p:cNvSpPr txBox="1"/>
          <p:nvPr/>
        </p:nvSpPr>
        <p:spPr>
          <a:xfrm>
            <a:off x="508655" y="5710743"/>
            <a:ext cx="11073746" cy="369332"/>
          </a:xfrm>
          <a:prstGeom prst="rect">
            <a:avLst/>
          </a:prstGeom>
          <a:noFill/>
        </p:spPr>
        <p:txBody>
          <a:bodyPr wrap="square" rtlCol="0">
            <a:spAutoFit/>
          </a:bodyPr>
          <a:lstStyle/>
          <a:p>
            <a:pPr algn="ctr"/>
            <a:r>
              <a:rPr lang="en-CA" i="1"/>
              <a:t>Business Results identification would benefit from strong collaboration with the CDO and BAAO</a:t>
            </a:r>
          </a:p>
        </p:txBody>
      </p:sp>
      <p:sp>
        <p:nvSpPr>
          <p:cNvPr id="5" name="TextBox 4">
            <a:extLst>
              <a:ext uri="{FF2B5EF4-FFF2-40B4-BE49-F238E27FC236}">
                <a16:creationId xmlns:a16="http://schemas.microsoft.com/office/drawing/2014/main" id="{9CD63F6B-9BC4-42E1-9B49-C269E7E76E89}"/>
              </a:ext>
            </a:extLst>
          </p:cNvPr>
          <p:cNvSpPr txBox="1"/>
          <p:nvPr/>
        </p:nvSpPr>
        <p:spPr>
          <a:xfrm>
            <a:off x="403877" y="1184453"/>
            <a:ext cx="7292321" cy="584775"/>
          </a:xfrm>
          <a:prstGeom prst="rect">
            <a:avLst/>
          </a:prstGeom>
          <a:noFill/>
        </p:spPr>
        <p:txBody>
          <a:bodyPr wrap="square" rtlCol="0">
            <a:spAutoFit/>
          </a:bodyPr>
          <a:lstStyle/>
          <a:p>
            <a:r>
              <a:rPr lang="en-CA" sz="1600"/>
              <a:t>Produced by the Product Team</a:t>
            </a:r>
          </a:p>
          <a:p>
            <a:r>
              <a:rPr lang="en-CA" sz="1600"/>
              <a:t>Consumed by the Product Team, Business Sponsor, and Governance (DGPOC/MPIB)</a:t>
            </a:r>
            <a:endParaRPr lang="en-CA" sz="1600" i="1"/>
          </a:p>
        </p:txBody>
      </p:sp>
      <p:sp>
        <p:nvSpPr>
          <p:cNvPr id="9" name="Thought Bubble: Cloud 8">
            <a:extLst>
              <a:ext uri="{FF2B5EF4-FFF2-40B4-BE49-F238E27FC236}">
                <a16:creationId xmlns:a16="http://schemas.microsoft.com/office/drawing/2014/main" id="{0B9295F1-FD44-4714-97A6-627A1D9A2B94}"/>
              </a:ext>
            </a:extLst>
          </p:cNvPr>
          <p:cNvSpPr/>
          <p:nvPr/>
        </p:nvSpPr>
        <p:spPr>
          <a:xfrm>
            <a:off x="4251782" y="4636117"/>
            <a:ext cx="2256022" cy="936400"/>
          </a:xfrm>
          <a:prstGeom prst="cloudCallout">
            <a:avLst>
              <a:gd name="adj1" fmla="val 70540"/>
              <a:gd name="adj2" fmla="val -59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400"/>
              <a:t>Tied to a Program’s results</a:t>
            </a:r>
          </a:p>
        </p:txBody>
      </p:sp>
    </p:spTree>
    <p:extLst>
      <p:ext uri="{BB962C8B-B14F-4D97-AF65-F5344CB8AC3E}">
        <p14:creationId xmlns:p14="http://schemas.microsoft.com/office/powerpoint/2010/main" val="141890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15</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accent5">
                    <a:lumMod val="75000"/>
                  </a:schemeClr>
                </a:solidFill>
                <a:latin typeface="Arial"/>
                <a:cs typeface="Arial"/>
              </a:rPr>
              <a:t>Portfolio Management &amp; priority-based funding</a:t>
            </a:r>
          </a:p>
        </p:txBody>
      </p:sp>
      <p:pic>
        <p:nvPicPr>
          <p:cNvPr id="3" name="Picture 2" descr="The image shows the relationships between the CFO, Program Officials, Teams, Roadmaps, and Stakeholders. On the left side is the CFO with a large bag of money, representing a program's portfolio budget. On the right of the CFO are three smaller bags of money (under a Program Official), representing funding for three products. The third smaller bag of money is bigger than the other two. On the right are teams. The two smaller bag of money have one team, the bigger bag of money (3rd product) has two teams. Next, on the right, are smaller version of figure 2 image (a product's roadmap that is a road forking at its end). Product number 3 (the bigger bag of money) has more than one roadmap. Finally, on the far right are images of Stakeholders."/>
          <p:cNvPicPr>
            <a:picLocks noChangeAspect="1"/>
          </p:cNvPicPr>
          <p:nvPr/>
        </p:nvPicPr>
        <p:blipFill>
          <a:blip r:embed="rId5"/>
          <a:stretch>
            <a:fillRect/>
          </a:stretch>
        </p:blipFill>
        <p:spPr>
          <a:xfrm>
            <a:off x="453653" y="1694313"/>
            <a:ext cx="7356562" cy="4046723"/>
          </a:xfrm>
          <a:prstGeom prst="rect">
            <a:avLst/>
          </a:prstGeom>
        </p:spPr>
      </p:pic>
      <p:sp>
        <p:nvSpPr>
          <p:cNvPr id="5" name="TextBox 4"/>
          <p:cNvSpPr txBox="1"/>
          <p:nvPr/>
        </p:nvSpPr>
        <p:spPr>
          <a:xfrm>
            <a:off x="4994920" y="1871193"/>
            <a:ext cx="1498600" cy="307777"/>
          </a:xfrm>
          <a:prstGeom prst="rect">
            <a:avLst/>
          </a:prstGeom>
          <a:noFill/>
        </p:spPr>
        <p:txBody>
          <a:bodyPr wrap="square" rtlCol="0">
            <a:spAutoFit/>
          </a:bodyPr>
          <a:lstStyle/>
          <a:p>
            <a:pPr algn="ctr"/>
            <a:r>
              <a:rPr lang="fr-CA" sz="1400"/>
              <a:t>(roadmaps)</a:t>
            </a:r>
            <a:endParaRPr lang="en-CA" sz="1400"/>
          </a:p>
        </p:txBody>
      </p:sp>
      <p:sp>
        <p:nvSpPr>
          <p:cNvPr id="7" name="Rectangle 6" descr="An image showing ">
            <a:extLst>
              <a:ext uri="{FF2B5EF4-FFF2-40B4-BE49-F238E27FC236}">
                <a16:creationId xmlns:a16="http://schemas.microsoft.com/office/drawing/2014/main" id="{F91757C8-6B33-4577-80B6-88867AF67B25}"/>
              </a:ext>
            </a:extLst>
          </p:cNvPr>
          <p:cNvSpPr/>
          <p:nvPr/>
        </p:nvSpPr>
        <p:spPr>
          <a:xfrm>
            <a:off x="582097" y="4308848"/>
            <a:ext cx="1005961" cy="4119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hought Bubble: Cloud 7">
            <a:extLst>
              <a:ext uri="{FF2B5EF4-FFF2-40B4-BE49-F238E27FC236}">
                <a16:creationId xmlns:a16="http://schemas.microsoft.com/office/drawing/2014/main" id="{D62DB9B5-76AA-4CAB-880E-3DAEC1FB5D8B}"/>
              </a:ext>
            </a:extLst>
          </p:cNvPr>
          <p:cNvSpPr/>
          <p:nvPr/>
        </p:nvSpPr>
        <p:spPr>
          <a:xfrm>
            <a:off x="167145" y="4701191"/>
            <a:ext cx="1372787" cy="973292"/>
          </a:xfrm>
          <a:prstGeom prst="cloudCallout">
            <a:avLst>
              <a:gd name="adj1" fmla="val 27349"/>
              <a:gd name="adj2" fmla="val -9144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Program’s portfolio Budget</a:t>
            </a:r>
          </a:p>
        </p:txBody>
      </p:sp>
      <p:sp>
        <p:nvSpPr>
          <p:cNvPr id="12" name="TextBox 11"/>
          <p:cNvSpPr txBox="1"/>
          <p:nvPr/>
        </p:nvSpPr>
        <p:spPr>
          <a:xfrm>
            <a:off x="1698170" y="1762136"/>
            <a:ext cx="1980055" cy="369332"/>
          </a:xfrm>
          <a:prstGeom prst="rect">
            <a:avLst/>
          </a:prstGeom>
          <a:noFill/>
        </p:spPr>
        <p:txBody>
          <a:bodyPr wrap="square" rtlCol="0">
            <a:spAutoFit/>
          </a:bodyPr>
          <a:lstStyle/>
          <a:p>
            <a:r>
              <a:rPr lang="en-CA" b="1"/>
              <a:t>Program Official</a:t>
            </a:r>
          </a:p>
        </p:txBody>
      </p:sp>
      <p:sp>
        <p:nvSpPr>
          <p:cNvPr id="13" name="TextBox 12"/>
          <p:cNvSpPr txBox="1"/>
          <p:nvPr/>
        </p:nvSpPr>
        <p:spPr>
          <a:xfrm>
            <a:off x="8048805" y="2157665"/>
            <a:ext cx="3706391" cy="304698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b="1"/>
              <a:t>CFO</a:t>
            </a:r>
            <a:r>
              <a:rPr lang="en-CA"/>
              <a:t> defines </a:t>
            </a:r>
            <a:r>
              <a:rPr lang="en-CA" b="1"/>
              <a:t>budgets</a:t>
            </a:r>
            <a:r>
              <a:rPr lang="en-CA"/>
              <a:t> based on ESDC priorities</a:t>
            </a:r>
          </a:p>
          <a:p>
            <a:pPr marL="285750" indent="-285750">
              <a:spcBef>
                <a:spcPts val="600"/>
              </a:spcBef>
              <a:spcAft>
                <a:spcPts val="600"/>
              </a:spcAft>
              <a:buFont typeface="Arial" panose="020B0604020202020204" pitchFamily="34" charset="0"/>
              <a:buChar char="•"/>
            </a:pPr>
            <a:r>
              <a:rPr lang="en-CA" b="1"/>
              <a:t>Program Officials</a:t>
            </a:r>
            <a:r>
              <a:rPr lang="en-CA"/>
              <a:t> decide where the funds are allocated</a:t>
            </a:r>
          </a:p>
          <a:p>
            <a:pPr marL="285750" indent="-285750">
              <a:spcBef>
                <a:spcPts val="600"/>
              </a:spcBef>
              <a:spcAft>
                <a:spcPts val="600"/>
              </a:spcAft>
              <a:buFont typeface="Arial" panose="020B0604020202020204" pitchFamily="34" charset="0"/>
              <a:buChar char="•"/>
            </a:pPr>
            <a:r>
              <a:rPr lang="en-CA"/>
              <a:t>Re-distribution of funds establishes new </a:t>
            </a:r>
            <a:r>
              <a:rPr lang="en-CA" b="1"/>
              <a:t>priorities</a:t>
            </a:r>
            <a:r>
              <a:rPr lang="en-CA"/>
              <a:t> for value stream teams</a:t>
            </a:r>
          </a:p>
          <a:p>
            <a:pPr marL="285750" indent="-285750">
              <a:spcBef>
                <a:spcPts val="600"/>
              </a:spcBef>
              <a:spcAft>
                <a:spcPts val="600"/>
              </a:spcAft>
              <a:buFont typeface="Arial" panose="020B0604020202020204" pitchFamily="34" charset="0"/>
              <a:buChar char="•"/>
            </a:pPr>
            <a:r>
              <a:rPr lang="en-CA" b="1"/>
              <a:t>Increasing</a:t>
            </a:r>
            <a:r>
              <a:rPr lang="en-CA"/>
              <a:t> a product’s budget requires </a:t>
            </a:r>
            <a:r>
              <a:rPr lang="en-CA" b="1"/>
              <a:t>CFO</a:t>
            </a:r>
            <a:r>
              <a:rPr lang="en-CA"/>
              <a:t> engagement</a:t>
            </a:r>
          </a:p>
        </p:txBody>
      </p:sp>
      <p:sp>
        <p:nvSpPr>
          <p:cNvPr id="4" name="TextBox 3"/>
          <p:cNvSpPr txBox="1"/>
          <p:nvPr/>
        </p:nvSpPr>
        <p:spPr>
          <a:xfrm>
            <a:off x="453653" y="862149"/>
            <a:ext cx="10980701" cy="646331"/>
          </a:xfrm>
          <a:prstGeom prst="rect">
            <a:avLst/>
          </a:prstGeom>
          <a:noFill/>
        </p:spPr>
        <p:txBody>
          <a:bodyPr wrap="square" rtlCol="0">
            <a:spAutoFit/>
          </a:bodyPr>
          <a:lstStyle/>
          <a:p>
            <a:pPr algn="ctr"/>
            <a:r>
              <a:rPr lang="en-CA" b="1"/>
              <a:t>CFO responsible for Budget,</a:t>
            </a:r>
            <a:r>
              <a:rPr lang="en-CA"/>
              <a:t> proportional to departmental and government </a:t>
            </a:r>
            <a:r>
              <a:rPr lang="en-CA" b="1"/>
              <a:t>priorities</a:t>
            </a:r>
          </a:p>
          <a:p>
            <a:pPr algn="ctr"/>
            <a:r>
              <a:rPr lang="en-CA" b="1"/>
              <a:t>Program Official responsible for fund </a:t>
            </a:r>
            <a:r>
              <a:rPr lang="en-CA"/>
              <a:t>according to </a:t>
            </a:r>
            <a:r>
              <a:rPr lang="en-CA" b="1"/>
              <a:t>her priorities</a:t>
            </a:r>
          </a:p>
        </p:txBody>
      </p:sp>
      <p:sp>
        <p:nvSpPr>
          <p:cNvPr id="16" name="Rectangle 15"/>
          <p:cNvSpPr/>
          <p:nvPr/>
        </p:nvSpPr>
        <p:spPr>
          <a:xfrm>
            <a:off x="1927225" y="4473846"/>
            <a:ext cx="683240" cy="870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p:cNvSpPr/>
          <p:nvPr/>
        </p:nvSpPr>
        <p:spPr>
          <a:xfrm>
            <a:off x="2031205" y="2199291"/>
            <a:ext cx="457201" cy="548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6"/>
          <a:stretch>
            <a:fillRect/>
          </a:stretch>
        </p:blipFill>
        <p:spPr>
          <a:xfrm>
            <a:off x="1941859" y="4314078"/>
            <a:ext cx="737485" cy="873759"/>
          </a:xfrm>
          <a:prstGeom prst="rect">
            <a:avLst/>
          </a:prstGeom>
        </p:spPr>
      </p:pic>
      <p:pic>
        <p:nvPicPr>
          <p:cNvPr id="18" name="Picture 17"/>
          <p:cNvPicPr>
            <a:picLocks noChangeAspect="1"/>
          </p:cNvPicPr>
          <p:nvPr/>
        </p:nvPicPr>
        <p:blipFill>
          <a:blip r:embed="rId6"/>
          <a:stretch>
            <a:fillRect/>
          </a:stretch>
        </p:blipFill>
        <p:spPr>
          <a:xfrm>
            <a:off x="2031205" y="2238784"/>
            <a:ext cx="437826" cy="518728"/>
          </a:xfrm>
          <a:prstGeom prst="rect">
            <a:avLst/>
          </a:prstGeom>
        </p:spPr>
      </p:pic>
      <p:sp>
        <p:nvSpPr>
          <p:cNvPr id="24" name="Rectangle 23"/>
          <p:cNvSpPr/>
          <p:nvPr/>
        </p:nvSpPr>
        <p:spPr>
          <a:xfrm>
            <a:off x="2672356" y="4497819"/>
            <a:ext cx="954287" cy="8701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3" name="Picture 22"/>
          <p:cNvPicPr>
            <a:picLocks noChangeAspect="1"/>
          </p:cNvPicPr>
          <p:nvPr/>
        </p:nvPicPr>
        <p:blipFill>
          <a:blip r:embed="rId7"/>
          <a:stretch>
            <a:fillRect/>
          </a:stretch>
        </p:blipFill>
        <p:spPr>
          <a:xfrm>
            <a:off x="2741235" y="4536909"/>
            <a:ext cx="878197" cy="760582"/>
          </a:xfrm>
          <a:prstGeom prst="rect">
            <a:avLst/>
          </a:prstGeom>
        </p:spPr>
      </p:pic>
      <p:sp>
        <p:nvSpPr>
          <p:cNvPr id="9" name="Thought Bubble: Cloud 8">
            <a:extLst>
              <a:ext uri="{FF2B5EF4-FFF2-40B4-BE49-F238E27FC236}">
                <a16:creationId xmlns:a16="http://schemas.microsoft.com/office/drawing/2014/main" id="{BB6090FA-5805-4505-9687-A2494496E25D}"/>
              </a:ext>
            </a:extLst>
          </p:cNvPr>
          <p:cNvSpPr/>
          <p:nvPr/>
        </p:nvSpPr>
        <p:spPr>
          <a:xfrm>
            <a:off x="2840914" y="5177464"/>
            <a:ext cx="1222773" cy="657941"/>
          </a:xfrm>
          <a:prstGeom prst="cloudCallout">
            <a:avLst>
              <a:gd name="adj1" fmla="val -66161"/>
              <a:gd name="adj2" fmla="val -428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Product C</a:t>
            </a:r>
          </a:p>
        </p:txBody>
      </p:sp>
      <p:sp>
        <p:nvSpPr>
          <p:cNvPr id="11" name="Thought Bubble: Cloud 10">
            <a:extLst>
              <a:ext uri="{FF2B5EF4-FFF2-40B4-BE49-F238E27FC236}">
                <a16:creationId xmlns:a16="http://schemas.microsoft.com/office/drawing/2014/main" id="{0D6FE3E2-6407-4729-8FB7-F26B4D829C30}"/>
              </a:ext>
            </a:extLst>
          </p:cNvPr>
          <p:cNvSpPr/>
          <p:nvPr/>
        </p:nvSpPr>
        <p:spPr>
          <a:xfrm>
            <a:off x="2688197" y="2545777"/>
            <a:ext cx="1222773" cy="657941"/>
          </a:xfrm>
          <a:prstGeom prst="cloudCallout">
            <a:avLst>
              <a:gd name="adj1" fmla="val -61006"/>
              <a:gd name="adj2" fmla="val -5534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Product A</a:t>
            </a:r>
          </a:p>
        </p:txBody>
      </p:sp>
      <p:sp>
        <p:nvSpPr>
          <p:cNvPr id="10" name="Thought Bubble: Cloud 9">
            <a:extLst>
              <a:ext uri="{FF2B5EF4-FFF2-40B4-BE49-F238E27FC236}">
                <a16:creationId xmlns:a16="http://schemas.microsoft.com/office/drawing/2014/main" id="{39C3F965-B197-45AF-8F83-035167AFC289}"/>
              </a:ext>
            </a:extLst>
          </p:cNvPr>
          <p:cNvSpPr/>
          <p:nvPr/>
        </p:nvSpPr>
        <p:spPr>
          <a:xfrm>
            <a:off x="2744211" y="3667385"/>
            <a:ext cx="1222773" cy="657941"/>
          </a:xfrm>
          <a:prstGeom prst="cloudCallout">
            <a:avLst>
              <a:gd name="adj1" fmla="val -66676"/>
              <a:gd name="adj2" fmla="val -543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Product B</a:t>
            </a:r>
          </a:p>
        </p:txBody>
      </p:sp>
    </p:spTree>
    <p:extLst>
      <p:ext uri="{BB962C8B-B14F-4D97-AF65-F5344CB8AC3E}">
        <p14:creationId xmlns:p14="http://schemas.microsoft.com/office/powerpoint/2010/main" val="383684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16</a:t>
            </a:fld>
            <a:endParaRPr lang="en-US"/>
          </a:p>
        </p:txBody>
      </p:sp>
      <p:sp>
        <p:nvSpPr>
          <p:cNvPr id="4" name="Content Placeholder 2"/>
          <p:cNvSpPr txBox="1">
            <a:spLocks/>
          </p:cNvSpPr>
          <p:nvPr>
            <p:custDataLst>
              <p:tags r:id="rId2"/>
            </p:custDataLst>
          </p:nvPr>
        </p:nvSpPr>
        <p:spPr>
          <a:xfrm>
            <a:off x="1981200" y="2055092"/>
            <a:ext cx="8229600" cy="365990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4">
              <a:buClr>
                <a:schemeClr val="accent5">
                  <a:lumMod val="75000"/>
                </a:schemeClr>
              </a:buClr>
              <a:defRPr/>
            </a:pPr>
            <a:endParaRPr lang="en-CA" sz="1800"/>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3"/>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accent5">
                    <a:lumMod val="75000"/>
                  </a:schemeClr>
                </a:solidFill>
                <a:latin typeface="Arial"/>
                <a:cs typeface="Arial"/>
              </a:rPr>
              <a:t>Value Stream Size vary during product’s life cycle</a:t>
            </a:r>
          </a:p>
        </p:txBody>
      </p:sp>
      <p:pic>
        <p:nvPicPr>
          <p:cNvPr id="7" name="Picture 6" descr="An image showing the varying of team sizes during a 5 year time span&#10;the first 2 months, proof of concept, is only one team&#10;at 4 months, the minimum viable product, is two teams&#10;at 1 year, the main development, is three teams&#10;at 2 years, the continuous improvement, is one team&#10;and at 5 years, mature, is half a team"/>
          <p:cNvPicPr>
            <a:picLocks noChangeAspect="1"/>
          </p:cNvPicPr>
          <p:nvPr/>
        </p:nvPicPr>
        <p:blipFill>
          <a:blip r:embed="rId6"/>
          <a:stretch>
            <a:fillRect/>
          </a:stretch>
        </p:blipFill>
        <p:spPr>
          <a:xfrm>
            <a:off x="508655" y="1404096"/>
            <a:ext cx="6153402" cy="3443710"/>
          </a:xfrm>
          <a:prstGeom prst="rect">
            <a:avLst/>
          </a:prstGeom>
        </p:spPr>
      </p:pic>
      <p:sp>
        <p:nvSpPr>
          <p:cNvPr id="8" name="TextBox 7"/>
          <p:cNvSpPr txBox="1"/>
          <p:nvPr/>
        </p:nvSpPr>
        <p:spPr>
          <a:xfrm>
            <a:off x="6847687" y="1325869"/>
            <a:ext cx="4734713" cy="4093428"/>
          </a:xfrm>
          <a:prstGeom prst="rect">
            <a:avLst/>
          </a:prstGeom>
          <a:noFill/>
        </p:spPr>
        <p:txBody>
          <a:bodyPr wrap="square" rtlCol="0">
            <a:spAutoFit/>
          </a:bodyPr>
          <a:lstStyle/>
          <a:p>
            <a:pPr marL="285750" indent="-285750">
              <a:buFont typeface="Arial" panose="020B0604020202020204" pitchFamily="34" charset="0"/>
              <a:buChar char="•"/>
            </a:pPr>
            <a:r>
              <a:rPr lang="en-CA" sz="2000"/>
              <a:t>If product is a priority, more teams can be added to sustain development</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Once product matures, work reduces to the minimum required until retirement</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b="1"/>
              <a:t>Value Stream team(s) </a:t>
            </a:r>
            <a:r>
              <a:rPr lang="en-CA" sz="2000"/>
              <a:t>work on more than one product</a:t>
            </a:r>
          </a:p>
          <a:p>
            <a:pPr marL="285750" indent="-285750">
              <a:buFont typeface="Arial" panose="020B0604020202020204" pitchFamily="34" charset="0"/>
              <a:buChar char="•"/>
            </a:pPr>
            <a:endParaRPr lang="en-CA" sz="2000"/>
          </a:p>
          <a:p>
            <a:pPr marL="285750" indent="-285750">
              <a:buFont typeface="Arial" panose="020B0604020202020204" pitchFamily="34" charset="0"/>
              <a:buChar char="•"/>
            </a:pPr>
            <a:r>
              <a:rPr lang="en-CA" sz="2000"/>
              <a:t>Products include </a:t>
            </a:r>
            <a:r>
              <a:rPr lang="en-CA" sz="2000" b="1"/>
              <a:t>exit strategies </a:t>
            </a:r>
            <a:r>
              <a:rPr lang="en-CA" sz="2000"/>
              <a:t>for value stream teams (e.g. when demand diminishes, teams are allocated to other products)</a:t>
            </a:r>
          </a:p>
        </p:txBody>
      </p:sp>
      <p:pic>
        <p:nvPicPr>
          <p:cNvPr id="3" name="Picture 2"/>
          <p:cNvPicPr>
            <a:picLocks noChangeAspect="1"/>
          </p:cNvPicPr>
          <p:nvPr/>
        </p:nvPicPr>
        <p:blipFill>
          <a:blip r:embed="rId7"/>
          <a:stretch>
            <a:fillRect/>
          </a:stretch>
        </p:blipFill>
        <p:spPr>
          <a:xfrm>
            <a:off x="508654" y="5133372"/>
            <a:ext cx="523476" cy="453368"/>
          </a:xfrm>
          <a:prstGeom prst="rect">
            <a:avLst/>
          </a:prstGeom>
        </p:spPr>
      </p:pic>
      <p:pic>
        <p:nvPicPr>
          <p:cNvPr id="9" name="Picture 8"/>
          <p:cNvPicPr>
            <a:picLocks noChangeAspect="1"/>
          </p:cNvPicPr>
          <p:nvPr/>
        </p:nvPicPr>
        <p:blipFill>
          <a:blip r:embed="rId7"/>
          <a:stretch>
            <a:fillRect/>
          </a:stretch>
        </p:blipFill>
        <p:spPr>
          <a:xfrm>
            <a:off x="1032130" y="5133372"/>
            <a:ext cx="523476" cy="453368"/>
          </a:xfrm>
          <a:prstGeom prst="rect">
            <a:avLst/>
          </a:prstGeom>
        </p:spPr>
      </p:pic>
      <p:pic>
        <p:nvPicPr>
          <p:cNvPr id="10" name="Picture 9"/>
          <p:cNvPicPr>
            <a:picLocks noChangeAspect="1"/>
          </p:cNvPicPr>
          <p:nvPr/>
        </p:nvPicPr>
        <p:blipFill>
          <a:blip r:embed="rId7"/>
          <a:stretch>
            <a:fillRect/>
          </a:stretch>
        </p:blipFill>
        <p:spPr>
          <a:xfrm>
            <a:off x="1555606" y="5144335"/>
            <a:ext cx="523476" cy="453368"/>
          </a:xfrm>
          <a:prstGeom prst="rect">
            <a:avLst/>
          </a:prstGeom>
        </p:spPr>
      </p:pic>
      <p:pic>
        <p:nvPicPr>
          <p:cNvPr id="11" name="Picture 10"/>
          <p:cNvPicPr>
            <a:picLocks noChangeAspect="1"/>
          </p:cNvPicPr>
          <p:nvPr/>
        </p:nvPicPr>
        <p:blipFill>
          <a:blip r:embed="rId7"/>
          <a:stretch>
            <a:fillRect/>
          </a:stretch>
        </p:blipFill>
        <p:spPr>
          <a:xfrm>
            <a:off x="508654" y="5586740"/>
            <a:ext cx="523476" cy="453368"/>
          </a:xfrm>
          <a:prstGeom prst="rect">
            <a:avLst/>
          </a:prstGeom>
        </p:spPr>
      </p:pic>
      <p:pic>
        <p:nvPicPr>
          <p:cNvPr id="12" name="Picture 11"/>
          <p:cNvPicPr>
            <a:picLocks noChangeAspect="1"/>
          </p:cNvPicPr>
          <p:nvPr/>
        </p:nvPicPr>
        <p:blipFill>
          <a:blip r:embed="rId7"/>
          <a:stretch>
            <a:fillRect/>
          </a:stretch>
        </p:blipFill>
        <p:spPr>
          <a:xfrm>
            <a:off x="1032130" y="5597703"/>
            <a:ext cx="523476" cy="453368"/>
          </a:xfrm>
          <a:prstGeom prst="rect">
            <a:avLst/>
          </a:prstGeom>
        </p:spPr>
      </p:pic>
      <p:pic>
        <p:nvPicPr>
          <p:cNvPr id="13" name="Picture 12"/>
          <p:cNvPicPr>
            <a:picLocks noChangeAspect="1"/>
          </p:cNvPicPr>
          <p:nvPr/>
        </p:nvPicPr>
        <p:blipFill>
          <a:blip r:embed="rId7"/>
          <a:stretch>
            <a:fillRect/>
          </a:stretch>
        </p:blipFill>
        <p:spPr>
          <a:xfrm>
            <a:off x="1555606" y="5597703"/>
            <a:ext cx="523476" cy="453368"/>
          </a:xfrm>
          <a:prstGeom prst="rect">
            <a:avLst/>
          </a:prstGeom>
        </p:spPr>
      </p:pic>
      <p:sp>
        <p:nvSpPr>
          <p:cNvPr id="5" name="Right Brace 4"/>
          <p:cNvSpPr/>
          <p:nvPr/>
        </p:nvSpPr>
        <p:spPr>
          <a:xfrm>
            <a:off x="2079082" y="5039513"/>
            <a:ext cx="265357" cy="1011558"/>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4" name="TextBox 13"/>
          <p:cNvSpPr txBox="1"/>
          <p:nvPr/>
        </p:nvSpPr>
        <p:spPr>
          <a:xfrm>
            <a:off x="2447567" y="5360056"/>
            <a:ext cx="1629419" cy="369332"/>
          </a:xfrm>
          <a:prstGeom prst="rect">
            <a:avLst/>
          </a:prstGeom>
          <a:noFill/>
        </p:spPr>
        <p:txBody>
          <a:bodyPr wrap="square" rtlCol="0">
            <a:spAutoFit/>
          </a:bodyPr>
          <a:lstStyle/>
          <a:p>
            <a:r>
              <a:rPr lang="en-CA"/>
              <a:t>Pool of teams</a:t>
            </a:r>
          </a:p>
        </p:txBody>
      </p:sp>
    </p:spTree>
    <p:extLst>
      <p:ext uri="{BB962C8B-B14F-4D97-AF65-F5344CB8AC3E}">
        <p14:creationId xmlns:p14="http://schemas.microsoft.com/office/powerpoint/2010/main" val="78253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11286082"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4BACC6">
                    <a:lumMod val="75000"/>
                  </a:srgbClr>
                </a:solidFill>
                <a:effectLst/>
                <a:uLnTx/>
                <a:uFillTx/>
                <a:latin typeface="Arial"/>
                <a:ea typeface="+mj-ea"/>
                <a:cs typeface="Arial"/>
              </a:rPr>
              <a:t>Product’s Architectural Boundaries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4BACC6">
                    <a:lumMod val="75000"/>
                  </a:srgbClr>
                </a:solidFill>
                <a:effectLst/>
                <a:uLnTx/>
                <a:uFillTx/>
                <a:latin typeface="Arial"/>
                <a:ea typeface="+mj-ea"/>
                <a:cs typeface="Arial"/>
              </a:rPr>
              <a:t>(established at product status creation)</a:t>
            </a:r>
          </a:p>
        </p:txBody>
      </p:sp>
      <p:sp>
        <p:nvSpPr>
          <p:cNvPr id="24" name="TextBox 23">
            <a:extLst>
              <a:ext uri="{FF2B5EF4-FFF2-40B4-BE49-F238E27FC236}">
                <a16:creationId xmlns:a16="http://schemas.microsoft.com/office/drawing/2014/main" id="{3D96C797-00F6-4CDD-9904-8E1DCD4C5244}"/>
              </a:ext>
            </a:extLst>
          </p:cNvPr>
          <p:cNvSpPr txBox="1"/>
          <p:nvPr/>
        </p:nvSpPr>
        <p:spPr>
          <a:xfrm>
            <a:off x="725864" y="1391488"/>
            <a:ext cx="10856536" cy="366254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CA" sz="2400" b="1" i="1" u="none" strike="noStrike" kern="1200" cap="none" spc="0" normalizeH="0" baseline="0" noProof="0">
                <a:ln>
                  <a:noFill/>
                </a:ln>
                <a:solidFill>
                  <a:prstClr val="black"/>
                </a:solidFill>
                <a:effectLst/>
                <a:uLnTx/>
                <a:uFillTx/>
                <a:latin typeface="Calibri"/>
                <a:ea typeface="+mn-ea"/>
                <a:cs typeface="+mn-cs"/>
              </a:rPr>
              <a:t>Business Context</a:t>
            </a:r>
            <a:r>
              <a:rPr kumimoji="0" lang="en-CA" sz="2400" b="1" i="0" u="none" strike="noStrike" kern="1200" cap="none" spc="0" normalizeH="0" baseline="0" noProof="0">
                <a:ln>
                  <a:noFill/>
                </a:ln>
                <a:solidFill>
                  <a:prstClr val="black"/>
                </a:solidFill>
                <a:effectLst/>
                <a:uLnTx/>
                <a:uFillTx/>
                <a:latin typeface="Calibri"/>
                <a:ea typeface="+mn-ea"/>
                <a:cs typeface="+mn-cs"/>
              </a:rPr>
              <a:t>:</a:t>
            </a:r>
            <a:r>
              <a:rPr kumimoji="0" lang="en-CA" sz="24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Alignment to the Program’s Information Profile (PIP)</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Alignment to the Business Capability Model</a:t>
            </a:r>
            <a:r>
              <a:rPr kumimoji="0" lang="en-CA" sz="2000" b="0" i="0" u="none" strike="noStrike" kern="1200" cap="none" spc="0" normalizeH="0" baseline="30000" noProof="0">
                <a:ln>
                  <a:noFill/>
                </a:ln>
                <a:solidFill>
                  <a:prstClr val="black"/>
                </a:solidFill>
                <a:effectLst/>
                <a:uLnTx/>
                <a:uFillTx/>
                <a:latin typeface="Calibri"/>
                <a:ea typeface="+mn-ea"/>
                <a:cs typeface="+mn-cs"/>
              </a:rPr>
              <a:t>1</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Accessibility Checklist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CA" sz="2400" b="1" i="1" u="none" strike="noStrike" kern="1200" cap="none" spc="0" normalizeH="0" baseline="0" noProof="0">
                <a:ln>
                  <a:noFill/>
                </a:ln>
                <a:solidFill>
                  <a:prstClr val="black"/>
                </a:solidFill>
                <a:effectLst/>
                <a:uLnTx/>
                <a:uFillTx/>
                <a:latin typeface="Calibri"/>
                <a:ea typeface="+mn-ea"/>
                <a:cs typeface="+mn-cs"/>
              </a:rPr>
              <a:t>Information Profile</a:t>
            </a:r>
            <a:r>
              <a:rPr kumimoji="0" lang="en-CA" sz="2400" b="1" i="0" u="none" strike="noStrike" kern="1200" cap="none" spc="0" normalizeH="0" baseline="0" noProof="0">
                <a:ln>
                  <a:noFill/>
                </a:ln>
                <a:solidFill>
                  <a:prstClr val="black"/>
                </a:solidFill>
                <a:effectLst/>
                <a:uLnTx/>
                <a:uFillTx/>
                <a:latin typeface="Calibri"/>
                <a:ea typeface="+mn-ea"/>
                <a:cs typeface="+mn-cs"/>
              </a:rPr>
              <a:t>:</a:t>
            </a:r>
            <a:r>
              <a:rPr kumimoji="0" lang="en-CA" sz="24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Privacy (</a:t>
            </a:r>
            <a:r>
              <a:rPr kumimoji="0" lang="en-CA" sz="2000" b="0" i="0" u="none" strike="noStrike" kern="1200" cap="none" spc="0" normalizeH="0" baseline="0" noProof="0">
                <a:ln>
                  <a:noFill/>
                </a:ln>
                <a:solidFill>
                  <a:srgbClr val="C00000"/>
                </a:solidFill>
                <a:effectLst/>
                <a:uLnTx/>
                <a:uFillTx/>
                <a:latin typeface="Calibri"/>
                <a:ea typeface="+mn-ea"/>
                <a:cs typeface="+mn-cs"/>
              </a:rPr>
              <a:t>PIA</a:t>
            </a:r>
            <a:r>
              <a:rPr kumimoji="0" lang="en-CA" sz="2000" b="0" i="0" u="none" strike="noStrike" kern="1200" cap="none" spc="0" normalizeH="0" baseline="0" noProof="0">
                <a:ln>
                  <a:noFill/>
                </a:ln>
                <a:solidFill>
                  <a:prstClr val="black"/>
                </a:solidFill>
                <a:effectLst/>
                <a:uLnTx/>
                <a:uFillTx/>
                <a:latin typeface="Calibri"/>
                <a:ea typeface="+mn-ea"/>
                <a:cs typeface="+mn-cs"/>
              </a:rPr>
              <a:t>, including retention &amp; disposition),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Security (</a:t>
            </a:r>
            <a:r>
              <a:rPr kumimoji="0" lang="en-CA" sz="2000" b="0" i="0" u="none" strike="noStrike" kern="1200" cap="none" spc="0" normalizeH="0" baseline="0" noProof="0" err="1">
                <a:ln>
                  <a:noFill/>
                </a:ln>
                <a:solidFill>
                  <a:srgbClr val="C00000"/>
                </a:solidFill>
                <a:effectLst/>
                <a:uLnTx/>
                <a:uFillTx/>
                <a:latin typeface="Calibri"/>
                <a:ea typeface="+mn-ea"/>
                <a:cs typeface="+mn-cs"/>
              </a:rPr>
              <a:t>SoS</a:t>
            </a:r>
            <a:r>
              <a:rPr kumimoji="0" lang="en-CA" sz="2000" b="0" i="0" u="none" strike="noStrike" kern="1200" cap="none" spc="0" normalizeH="0" baseline="0" noProof="0">
                <a:ln>
                  <a:noFill/>
                </a:ln>
                <a:solidFill>
                  <a:prstClr val="black"/>
                </a:solidFill>
                <a:effectLst/>
                <a:uLnTx/>
                <a:uFillTx/>
                <a:latin typeface="Calibri"/>
                <a:ea typeface="+mn-ea"/>
                <a:cs typeface="+mn-cs"/>
              </a:rPr>
              <a:t>, </a:t>
            </a:r>
            <a:r>
              <a:rPr kumimoji="0" lang="en-CA" sz="2000" b="0" i="0" u="none" strike="noStrike" kern="1200" cap="none" spc="0" normalizeH="0" baseline="0" noProof="0">
                <a:ln>
                  <a:noFill/>
                </a:ln>
                <a:solidFill>
                  <a:srgbClr val="C00000"/>
                </a:solidFill>
                <a:effectLst/>
                <a:uLnTx/>
                <a:uFillTx/>
                <a:latin typeface="Calibri"/>
                <a:ea typeface="+mn-ea"/>
                <a:cs typeface="+mn-cs"/>
              </a:rPr>
              <a:t>SAR</a:t>
            </a:r>
            <a:r>
              <a:rPr kumimoji="0" lang="en-CA" sz="20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Ethics (</a:t>
            </a:r>
            <a:r>
              <a:rPr kumimoji="0" lang="en-CA" sz="2000" b="0" i="0" u="none" strike="noStrike" kern="1200" cap="none" spc="0" normalizeH="0" baseline="0" noProof="0">
                <a:ln>
                  <a:noFill/>
                </a:ln>
                <a:solidFill>
                  <a:srgbClr val="C00000"/>
                </a:solidFill>
                <a:effectLst/>
                <a:uLnTx/>
                <a:uFillTx/>
                <a:latin typeface="Calibri"/>
                <a:ea typeface="+mn-ea"/>
                <a:cs typeface="+mn-cs"/>
              </a:rPr>
              <a:t>AIAs</a:t>
            </a:r>
            <a:r>
              <a:rPr kumimoji="0" lang="en-CA" sz="2000" b="0" i="0" u="none" strike="noStrike" kern="1200" cap="none" spc="0" normalizeH="0" baseline="0" noProof="0">
                <a:ln>
                  <a:noFill/>
                </a:ln>
                <a:solidFill>
                  <a:prstClr val="black"/>
                </a:solidFill>
                <a:effectLst/>
                <a:uLnTx/>
                <a:uFillTx/>
                <a:latin typeface="Calibri"/>
                <a:ea typeface="+mn-ea"/>
                <a:cs typeface="+mn-cs"/>
              </a:rPr>
              <a: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CA" sz="2400" b="1" i="1" u="none" strike="noStrike" kern="1200" cap="none" spc="0" normalizeH="0" baseline="0" noProof="0">
                <a:ln>
                  <a:noFill/>
                </a:ln>
                <a:solidFill>
                  <a:prstClr val="black"/>
                </a:solidFill>
                <a:effectLst/>
                <a:uLnTx/>
                <a:uFillTx/>
                <a:latin typeface="Calibri"/>
                <a:ea typeface="+mn-ea"/>
                <a:cs typeface="+mn-cs"/>
              </a:rPr>
              <a:t>Technology Standard</a:t>
            </a:r>
            <a:r>
              <a:rPr kumimoji="0" lang="en-CA" sz="2400" b="1" i="0" u="none" strike="noStrike" kern="1200" cap="none" spc="0" normalizeH="0" baseline="0" noProof="0">
                <a:ln>
                  <a:noFill/>
                </a:ln>
                <a:solidFill>
                  <a:prstClr val="black"/>
                </a:solidFill>
                <a:effectLst/>
                <a:uLnTx/>
                <a:uFillTx/>
                <a:latin typeface="Calibri"/>
                <a:ea typeface="+mn-ea"/>
                <a:cs typeface="+mn-cs"/>
              </a:rPr>
              <a:t>:</a:t>
            </a:r>
            <a:r>
              <a:rPr kumimoji="0" lang="en-CA" sz="2400" b="0" i="0" u="none" strike="noStrike" kern="1200" cap="none" spc="0" normalizeH="0" baseline="0" noProof="0">
                <a:ln>
                  <a:noFill/>
                </a:ln>
                <a:solidFill>
                  <a:prstClr val="black"/>
                </a:solidFill>
                <a:effectLst/>
                <a:uLnTx/>
                <a:uFillTx/>
                <a:latin typeface="Calibri"/>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CA" sz="2000" b="0" i="0" u="none" strike="noStrike" kern="1200" cap="none" spc="0" normalizeH="0" baseline="0" noProof="0">
                <a:ln>
                  <a:noFill/>
                </a:ln>
                <a:solidFill>
                  <a:prstClr val="black"/>
                </a:solidFill>
                <a:effectLst/>
                <a:uLnTx/>
                <a:uFillTx/>
                <a:latin typeface="Calibri"/>
                <a:ea typeface="+mn-ea"/>
                <a:cs typeface="+mn-cs"/>
              </a:rPr>
              <a:t>unacceptable technical stacks (in containment or retirement)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6C225AF-1E0A-4F6E-A3F6-E602171D5360}"/>
              </a:ext>
            </a:extLst>
          </p:cNvPr>
          <p:cNvSpPr txBox="1"/>
          <p:nvPr/>
        </p:nvSpPr>
        <p:spPr>
          <a:xfrm>
            <a:off x="551357" y="5649550"/>
            <a:ext cx="1085653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PIA = Privacy Impact Assessment	</a:t>
            </a:r>
            <a:r>
              <a:rPr kumimoji="0" lang="en-CA" sz="1100" b="0" i="0" u="none" strike="noStrike" kern="1200" cap="none" spc="0" normalizeH="0" baseline="0" noProof="0" err="1">
                <a:ln>
                  <a:noFill/>
                </a:ln>
                <a:solidFill>
                  <a:prstClr val="black"/>
                </a:solidFill>
                <a:effectLst/>
                <a:uLnTx/>
                <a:uFillTx/>
                <a:latin typeface="Calibri"/>
                <a:ea typeface="+mn-ea"/>
                <a:cs typeface="+mn-cs"/>
              </a:rPr>
              <a:t>SoS</a:t>
            </a:r>
            <a:r>
              <a:rPr kumimoji="0" lang="en-CA" sz="1100" b="0" i="0" u="none" strike="noStrike" kern="1200" cap="none" spc="0" normalizeH="0" baseline="0" noProof="0">
                <a:ln>
                  <a:noFill/>
                </a:ln>
                <a:solidFill>
                  <a:prstClr val="black"/>
                </a:solidFill>
                <a:effectLst/>
                <a:uLnTx/>
                <a:uFillTx/>
                <a:latin typeface="Calibri"/>
                <a:ea typeface="+mn-ea"/>
                <a:cs typeface="+mn-cs"/>
              </a:rPr>
              <a:t> = Statement of Sensitivity	SAR = Statement of Acceptable Risks 	AIA = Algorithmic Impact Assessment</a:t>
            </a:r>
          </a:p>
        </p:txBody>
      </p:sp>
      <p:sp>
        <p:nvSpPr>
          <p:cNvPr id="9" name="TextBox 8">
            <a:extLst>
              <a:ext uri="{FF2B5EF4-FFF2-40B4-BE49-F238E27FC236}">
                <a16:creationId xmlns:a16="http://schemas.microsoft.com/office/drawing/2014/main" id="{D6C225AF-1E0A-4F6E-A3F6-E602171D5360}"/>
              </a:ext>
            </a:extLst>
          </p:cNvPr>
          <p:cNvSpPr txBox="1"/>
          <p:nvPr/>
        </p:nvSpPr>
        <p:spPr>
          <a:xfrm>
            <a:off x="551357" y="5911160"/>
            <a:ext cx="1085653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0" i="1" u="none" strike="noStrike" kern="1200" cap="none" spc="0" normalizeH="0" baseline="30000" noProof="0">
                <a:ln>
                  <a:noFill/>
                </a:ln>
                <a:solidFill>
                  <a:prstClr val="black"/>
                </a:solidFill>
                <a:effectLst/>
                <a:uLnTx/>
                <a:uFillTx/>
                <a:latin typeface="Calibri"/>
                <a:ea typeface="+mn-ea"/>
                <a:cs typeface="+mn-cs"/>
              </a:rPr>
              <a:t>1</a:t>
            </a:r>
            <a:r>
              <a:rPr kumimoji="0" lang="en-CA" sz="1100" b="0" i="1" u="none" strike="noStrike" kern="1200" cap="none" spc="0" normalizeH="0" baseline="0" noProof="0">
                <a:ln>
                  <a:noFill/>
                </a:ln>
                <a:solidFill>
                  <a:prstClr val="black"/>
                </a:solidFill>
                <a:effectLst/>
                <a:uLnTx/>
                <a:uFillTx/>
                <a:latin typeface="Calibri"/>
                <a:ea typeface="+mn-ea"/>
                <a:cs typeface="+mn-cs"/>
              </a:rPr>
              <a:t> Using </a:t>
            </a:r>
            <a:r>
              <a:rPr kumimoji="0" lang="en-CA" sz="1100" b="0" i="1" u="none" strike="noStrike" kern="1200" cap="none" spc="0" normalizeH="0" baseline="0" noProof="0">
                <a:ln>
                  <a:noFill/>
                </a:ln>
                <a:solidFill>
                  <a:prstClr val="black"/>
                </a:solidFill>
                <a:effectLst/>
                <a:uLnTx/>
                <a:uFillTx/>
                <a:latin typeface="Calibri"/>
                <a:ea typeface="+mn-ea"/>
                <a:cs typeface="+mn-cs"/>
                <a:hlinkClick r:id="rId4"/>
              </a:rPr>
              <a:t>Enterprise Requirements Management</a:t>
            </a:r>
            <a:r>
              <a:rPr kumimoji="0" lang="en-CA" sz="1100" b="0" i="1" u="none" strike="noStrike" kern="1200" cap="none" spc="0" normalizeH="0" baseline="0" noProof="0">
                <a:ln>
                  <a:noFill/>
                </a:ln>
                <a:solidFill>
                  <a:prstClr val="black"/>
                </a:solidFill>
                <a:effectLst/>
                <a:uLnTx/>
                <a:uFillTx/>
                <a:latin typeface="Calibri"/>
                <a:ea typeface="+mn-ea"/>
                <a:cs typeface="+mn-cs"/>
              </a:rPr>
              <a:t> at the business level</a:t>
            </a:r>
          </a:p>
        </p:txBody>
      </p:sp>
      <p:sp>
        <p:nvSpPr>
          <p:cNvPr id="14" name="Star: 5 Points 13">
            <a:extLst>
              <a:ext uri="{FF2B5EF4-FFF2-40B4-BE49-F238E27FC236}">
                <a16:creationId xmlns:a16="http://schemas.microsoft.com/office/drawing/2014/main" id="{FACC493C-91E1-4274-9D44-3F0C14E0B800}"/>
              </a:ext>
            </a:extLst>
          </p:cNvPr>
          <p:cNvSpPr/>
          <p:nvPr/>
        </p:nvSpPr>
        <p:spPr>
          <a:xfrm>
            <a:off x="827464" y="2101747"/>
            <a:ext cx="304800" cy="3048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Star: 5 Points 13">
            <a:extLst>
              <a:ext uri="{FF2B5EF4-FFF2-40B4-BE49-F238E27FC236}">
                <a16:creationId xmlns:a16="http://schemas.microsoft.com/office/drawing/2014/main" id="{FACC493C-91E1-4274-9D44-3F0C14E0B800}"/>
              </a:ext>
            </a:extLst>
          </p:cNvPr>
          <p:cNvSpPr/>
          <p:nvPr/>
        </p:nvSpPr>
        <p:spPr>
          <a:xfrm>
            <a:off x="827464" y="1790516"/>
            <a:ext cx="304800" cy="3048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tar: 5 Points 13">
            <a:extLst>
              <a:ext uri="{FF2B5EF4-FFF2-40B4-BE49-F238E27FC236}">
                <a16:creationId xmlns:a16="http://schemas.microsoft.com/office/drawing/2014/main" id="{FACC493C-91E1-4274-9D44-3F0C14E0B800}"/>
              </a:ext>
            </a:extLst>
          </p:cNvPr>
          <p:cNvSpPr/>
          <p:nvPr/>
        </p:nvSpPr>
        <p:spPr>
          <a:xfrm>
            <a:off x="829571" y="4335434"/>
            <a:ext cx="304800" cy="3048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6C225AF-1E0A-4F6E-A3F6-E602171D5360}"/>
              </a:ext>
            </a:extLst>
          </p:cNvPr>
          <p:cNvSpPr txBox="1"/>
          <p:nvPr/>
        </p:nvSpPr>
        <p:spPr>
          <a:xfrm>
            <a:off x="507600" y="4805912"/>
            <a:ext cx="1128608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1" u="none" strike="noStrike" kern="1200" cap="none" spc="0" normalizeH="0" baseline="0" noProof="0">
                <a:ln>
                  <a:noFill/>
                </a:ln>
                <a:solidFill>
                  <a:prstClr val="black"/>
                </a:solidFill>
                <a:effectLst/>
                <a:uLnTx/>
                <a:uFillTx/>
                <a:latin typeface="Calibri"/>
                <a:ea typeface="+mn-ea"/>
                <a:cs typeface="+mn-cs"/>
              </a:rPr>
              <a:t>Note 1:</a:t>
            </a:r>
            <a:r>
              <a:rPr kumimoji="0" lang="en-CA" sz="1100" b="0" i="1" u="none" strike="noStrike" kern="1200" cap="none" spc="0" normalizeH="0" baseline="0" noProof="0">
                <a:ln>
                  <a:noFill/>
                </a:ln>
                <a:solidFill>
                  <a:prstClr val="black"/>
                </a:solidFill>
                <a:effectLst/>
                <a:uLnTx/>
                <a:uFillTx/>
                <a:latin typeface="Calibri"/>
                <a:ea typeface="+mn-ea"/>
                <a:cs typeface="+mn-cs"/>
              </a:rPr>
              <a:t> Application Architecture domain purposefully not included to provide more autonomy to product teams, accelerate delivery, and allow Enterprise Architecture to move towards a more strategic position (“doing the right things”). Promotes the use of Reference Architectures, inventory of re-usable open software products, and communities of practice (“doing things right”).</a:t>
            </a:r>
          </a:p>
        </p:txBody>
      </p:sp>
      <p:sp>
        <p:nvSpPr>
          <p:cNvPr id="18" name="Cloud Callout 17"/>
          <p:cNvSpPr/>
          <p:nvPr/>
        </p:nvSpPr>
        <p:spPr>
          <a:xfrm>
            <a:off x="8021782" y="665162"/>
            <a:ext cx="3998422" cy="1637463"/>
          </a:xfrm>
          <a:prstGeom prst="cloudCallout">
            <a:avLst>
              <a:gd name="adj1" fmla="val -62803"/>
              <a:gd name="adj2" fmla="val -52010"/>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err="1">
                <a:ln>
                  <a:noFill/>
                </a:ln>
                <a:solidFill>
                  <a:prstClr val="black"/>
                </a:solidFill>
                <a:effectLst/>
                <a:uLnTx/>
                <a:uFillTx/>
                <a:latin typeface="Calibri"/>
                <a:ea typeface="+mn-ea"/>
                <a:cs typeface="+mn-cs"/>
              </a:rPr>
              <a:t>Reviewed</a:t>
            </a:r>
            <a:r>
              <a:rPr kumimoji="0" lang="fr-CA" sz="1200" b="0" i="0" u="none" strike="noStrike" kern="1200" cap="none" spc="0" normalizeH="0" baseline="0" noProof="0">
                <a:ln>
                  <a:noFill/>
                </a:ln>
                <a:solidFill>
                  <a:prstClr val="black"/>
                </a:solidFill>
                <a:effectLst/>
                <a:uLnTx/>
                <a:uFillTx/>
                <a:latin typeface="Calibri"/>
                <a:ea typeface="+mn-ea"/>
                <a:cs typeface="+mn-cs"/>
              </a:rPr>
              <a:t> as part of:</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ctr" defTabSz="457200" rtl="0" eaLnBrk="1" fontAlgn="auto" latinLnBrk="0" hangingPunct="1">
              <a:lnSpc>
                <a:spcPct val="100000"/>
              </a:lnSpc>
              <a:spcBef>
                <a:spcPts val="0"/>
              </a:spcBef>
              <a:spcAft>
                <a:spcPts val="0"/>
              </a:spcAft>
              <a:buClrTx/>
              <a:buSzTx/>
              <a:buFontTx/>
              <a:buAutoNum type="arabicPeriod"/>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Product </a:t>
            </a:r>
            <a:r>
              <a:rPr kumimoji="0" lang="fr-CA" sz="1200" b="0" i="0" u="none" strike="noStrike" kern="1200" cap="none" spc="0" normalizeH="0" baseline="0" noProof="0" err="1">
                <a:ln>
                  <a:noFill/>
                </a:ln>
                <a:solidFill>
                  <a:prstClr val="black"/>
                </a:solidFill>
                <a:effectLst/>
                <a:uLnTx/>
                <a:uFillTx/>
                <a:latin typeface="Calibri"/>
                <a:ea typeface="+mn-ea"/>
                <a:cs typeface="+mn-cs"/>
              </a:rPr>
              <a:t>Roadmap’s</a:t>
            </a:r>
            <a:r>
              <a:rPr kumimoji="0" lang="fr-CA" sz="1200" b="0" i="0" u="none" strike="noStrike" kern="1200" cap="none" spc="0" normalizeH="0" baseline="0" noProof="0">
                <a:ln>
                  <a:noFill/>
                </a:ln>
                <a:solidFill>
                  <a:prstClr val="black"/>
                </a:solidFill>
                <a:effectLst/>
                <a:uLnTx/>
                <a:uFillTx/>
                <a:latin typeface="Calibri"/>
                <a:ea typeface="+mn-ea"/>
                <a:cs typeface="+mn-cs"/>
              </a:rPr>
              <a:t> </a:t>
            </a:r>
            <a:r>
              <a:rPr kumimoji="0" lang="fr-CA" sz="1200" b="0" i="0" u="none" strike="noStrike" kern="1200" cap="none" spc="0" normalizeH="0" baseline="0" noProof="0" err="1">
                <a:ln>
                  <a:noFill/>
                </a:ln>
                <a:solidFill>
                  <a:prstClr val="black"/>
                </a:solidFill>
                <a:effectLst/>
                <a:uLnTx/>
                <a:uFillTx/>
                <a:latin typeface="Calibri"/>
                <a:ea typeface="+mn-ea"/>
                <a:cs typeface="+mn-cs"/>
              </a:rPr>
              <a:t>periodic</a:t>
            </a:r>
            <a:r>
              <a:rPr kumimoji="0" lang="fr-CA" sz="1200" b="0" i="0" u="none" strike="noStrike" kern="1200" cap="none" spc="0" normalizeH="0" baseline="0" noProof="0">
                <a:ln>
                  <a:noFill/>
                </a:ln>
                <a:solidFill>
                  <a:prstClr val="black"/>
                </a:solidFill>
                <a:effectLst/>
                <a:uLnTx/>
                <a:uFillTx/>
                <a:latin typeface="Calibri"/>
                <a:ea typeface="+mn-ea"/>
                <a:cs typeface="+mn-cs"/>
              </a:rPr>
              <a:t> </a:t>
            </a:r>
            <a:r>
              <a:rPr kumimoji="0" lang="fr-CA" sz="1200" b="0" i="0" u="none" strike="noStrike" kern="1200" cap="none" spc="0" normalizeH="0" baseline="0" noProof="0" err="1">
                <a:ln>
                  <a:noFill/>
                </a:ln>
                <a:solidFill>
                  <a:prstClr val="black"/>
                </a:solidFill>
                <a:effectLst/>
                <a:uLnTx/>
                <a:uFillTx/>
                <a:latin typeface="Calibri"/>
                <a:ea typeface="+mn-ea"/>
                <a:cs typeface="+mn-cs"/>
              </a:rPr>
              <a:t>review</a:t>
            </a:r>
            <a:endParaRPr kumimoji="0" lang="fr-CA" sz="1200" b="0" i="0" u="none" strike="noStrike" kern="1200" cap="none" spc="0" normalizeH="0" baseline="0" noProof="0">
              <a:ln>
                <a:noFill/>
              </a:ln>
              <a:solidFill>
                <a:prstClr val="black"/>
              </a:solidFill>
              <a:effectLst/>
              <a:uLnTx/>
              <a:uFillTx/>
              <a:latin typeface="Calibri"/>
              <a:ea typeface="+mn-ea"/>
              <a:cs typeface="+mn-cs"/>
            </a:endParaRPr>
          </a:p>
          <a:p>
            <a:pPr marL="228600" marR="0" lvl="0" indent="-228600" algn="ctr" defTabSz="457200" rtl="0" eaLnBrk="1" fontAlgn="auto" latinLnBrk="0" hangingPunct="1">
              <a:lnSpc>
                <a:spcPct val="100000"/>
              </a:lnSpc>
              <a:spcBef>
                <a:spcPts val="0"/>
              </a:spcBef>
              <a:spcAft>
                <a:spcPts val="0"/>
              </a:spcAft>
              <a:buClrTx/>
              <a:buSzTx/>
              <a:buFontTx/>
              <a:buAutoNum type="arabicPeriod"/>
              <a:tabLst/>
              <a:defRPr/>
            </a:pPr>
            <a:r>
              <a:rPr kumimoji="0" lang="fr-CA" sz="1200" b="0" i="0" u="none" strike="noStrike" kern="1200" cap="none" spc="0" normalizeH="0" baseline="0" noProof="0" err="1">
                <a:ln>
                  <a:noFill/>
                </a:ln>
                <a:solidFill>
                  <a:prstClr val="black"/>
                </a:solidFill>
                <a:effectLst/>
                <a:uLnTx/>
                <a:uFillTx/>
                <a:latin typeface="Calibri"/>
                <a:ea typeface="+mn-ea"/>
                <a:cs typeface="+mn-cs"/>
              </a:rPr>
              <a:t>Internal</a:t>
            </a:r>
            <a:r>
              <a:rPr kumimoji="0" lang="fr-CA" sz="1200" b="0" i="0" u="none" strike="noStrike" kern="1200" cap="none" spc="0" normalizeH="0" baseline="0" noProof="0">
                <a:ln>
                  <a:noFill/>
                </a:ln>
                <a:solidFill>
                  <a:prstClr val="black"/>
                </a:solidFill>
                <a:effectLst/>
                <a:uLnTx/>
                <a:uFillTx/>
                <a:latin typeface="Calibri"/>
                <a:ea typeface="+mn-ea"/>
                <a:cs typeface="+mn-cs"/>
              </a:rPr>
              <a:t> Governance trigger (</a:t>
            </a:r>
            <a:r>
              <a:rPr kumimoji="0" lang="fr-CA" sz="1200" b="0" i="0" u="none" strike="noStrike" kern="1200" cap="none" spc="0" normalizeH="0" baseline="0" noProof="0" err="1">
                <a:ln>
                  <a:noFill/>
                </a:ln>
                <a:solidFill>
                  <a:prstClr val="black"/>
                </a:solidFill>
                <a:effectLst/>
                <a:uLnTx/>
                <a:uFillTx/>
                <a:latin typeface="Calibri"/>
                <a:ea typeface="+mn-ea"/>
                <a:cs typeface="+mn-cs"/>
              </a:rPr>
              <a:t>e.g</a:t>
            </a:r>
            <a:r>
              <a:rPr kumimoji="0" lang="fr-CA" sz="1200" b="0" i="0" u="none" strike="noStrike" kern="1200" cap="none" spc="0" normalizeH="0" baseline="0" noProof="0">
                <a:ln>
                  <a:noFill/>
                </a:ln>
                <a:solidFill>
                  <a:prstClr val="black"/>
                </a:solidFill>
                <a:effectLst/>
                <a:uLnTx/>
                <a:uFillTx/>
                <a:latin typeface="Calibri"/>
                <a:ea typeface="+mn-ea"/>
                <a:cs typeface="+mn-cs"/>
              </a:rPr>
              <a:t>. change in </a:t>
            </a:r>
            <a:r>
              <a:rPr kumimoji="0" lang="fr-CA" sz="1200" b="0" i="0" u="none" strike="noStrike" kern="1200" cap="none" spc="0" normalizeH="0" baseline="0" noProof="0" err="1">
                <a:ln>
                  <a:noFill/>
                </a:ln>
                <a:solidFill>
                  <a:prstClr val="black"/>
                </a:solidFill>
                <a:effectLst/>
                <a:uLnTx/>
                <a:uFillTx/>
                <a:latin typeface="Calibri"/>
                <a:ea typeface="+mn-ea"/>
                <a:cs typeface="+mn-cs"/>
              </a:rPr>
              <a:t>security</a:t>
            </a:r>
            <a:r>
              <a:rPr kumimoji="0" lang="fr-CA" sz="1200" b="0" i="0" u="none" strike="noStrike" kern="1200" cap="none" spc="0" normalizeH="0" baseline="0" noProof="0">
                <a:ln>
                  <a:noFill/>
                </a:ln>
                <a:solidFill>
                  <a:prstClr val="black"/>
                </a:solidFill>
                <a:effectLst/>
                <a:uLnTx/>
                <a:uFillTx/>
                <a:latin typeface="Calibri"/>
                <a:ea typeface="+mn-ea"/>
                <a:cs typeface="+mn-cs"/>
              </a:rPr>
              <a:t> classification, change in information collection)</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6C225AF-1E0A-4F6E-A3F6-E602171D5360}"/>
              </a:ext>
            </a:extLst>
          </p:cNvPr>
          <p:cNvSpPr txBox="1"/>
          <p:nvPr/>
        </p:nvSpPr>
        <p:spPr>
          <a:xfrm>
            <a:off x="507600" y="5212166"/>
            <a:ext cx="1137128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100" b="1" i="1" u="none" strike="noStrike" kern="1200" cap="none" spc="0" normalizeH="0" baseline="0" noProof="0">
                <a:ln>
                  <a:noFill/>
                </a:ln>
                <a:solidFill>
                  <a:prstClr val="black"/>
                </a:solidFill>
                <a:effectLst/>
                <a:uLnTx/>
                <a:uFillTx/>
                <a:latin typeface="Calibri"/>
                <a:ea typeface="+mn-ea"/>
                <a:cs typeface="+mn-cs"/>
              </a:rPr>
              <a:t>Note 2:</a:t>
            </a:r>
            <a:r>
              <a:rPr kumimoji="0" lang="en-CA" sz="1100" b="0" i="1" u="none" strike="noStrike" kern="1200" cap="none" spc="0" normalizeH="0" baseline="0" noProof="0">
                <a:ln>
                  <a:noFill/>
                </a:ln>
                <a:solidFill>
                  <a:prstClr val="black"/>
                </a:solidFill>
                <a:effectLst/>
                <a:uLnTx/>
                <a:uFillTx/>
                <a:latin typeface="Calibri"/>
                <a:ea typeface="+mn-ea"/>
                <a:cs typeface="+mn-cs"/>
              </a:rPr>
              <a:t> Security Architecture a component of all architectural layers. Security compliance residual risks gets added to the product backlog and is part of daily work for the product team to remediate.</a:t>
            </a:r>
          </a:p>
        </p:txBody>
      </p:sp>
      <p:sp>
        <p:nvSpPr>
          <p:cNvPr id="21" name="Star: 5 Points 4">
            <a:extLst>
              <a:ext uri="{FF2B5EF4-FFF2-40B4-BE49-F238E27FC236}">
                <a16:creationId xmlns:a16="http://schemas.microsoft.com/office/drawing/2014/main" id="{21D54769-CC56-40BE-9EB4-C6032BE037F2}"/>
              </a:ext>
            </a:extLst>
          </p:cNvPr>
          <p:cNvSpPr/>
          <p:nvPr/>
        </p:nvSpPr>
        <p:spPr>
          <a:xfrm>
            <a:off x="827464" y="2424875"/>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Star: 5 Points 4">
            <a:extLst>
              <a:ext uri="{FF2B5EF4-FFF2-40B4-BE49-F238E27FC236}">
                <a16:creationId xmlns:a16="http://schemas.microsoft.com/office/drawing/2014/main" id="{21D54769-CC56-40BE-9EB4-C6032BE037F2}"/>
              </a:ext>
            </a:extLst>
          </p:cNvPr>
          <p:cNvSpPr/>
          <p:nvPr/>
        </p:nvSpPr>
        <p:spPr>
          <a:xfrm>
            <a:off x="827464" y="3057680"/>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Star: 5 Points 4">
            <a:extLst>
              <a:ext uri="{FF2B5EF4-FFF2-40B4-BE49-F238E27FC236}">
                <a16:creationId xmlns:a16="http://schemas.microsoft.com/office/drawing/2014/main" id="{21D54769-CC56-40BE-9EB4-C6032BE037F2}"/>
              </a:ext>
            </a:extLst>
          </p:cNvPr>
          <p:cNvSpPr/>
          <p:nvPr/>
        </p:nvSpPr>
        <p:spPr>
          <a:xfrm>
            <a:off x="827464" y="3377560"/>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Star: 5 Points 4">
            <a:extLst>
              <a:ext uri="{FF2B5EF4-FFF2-40B4-BE49-F238E27FC236}">
                <a16:creationId xmlns:a16="http://schemas.microsoft.com/office/drawing/2014/main" id="{21D54769-CC56-40BE-9EB4-C6032BE037F2}"/>
              </a:ext>
            </a:extLst>
          </p:cNvPr>
          <p:cNvSpPr/>
          <p:nvPr/>
        </p:nvSpPr>
        <p:spPr>
          <a:xfrm>
            <a:off x="827464" y="3687642"/>
            <a:ext cx="304800" cy="3048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Cloud Callout 18"/>
          <p:cNvSpPr/>
          <p:nvPr/>
        </p:nvSpPr>
        <p:spPr>
          <a:xfrm>
            <a:off x="8387081" y="2729675"/>
            <a:ext cx="3633123" cy="1541608"/>
          </a:xfrm>
          <a:prstGeom prst="cloudCallout">
            <a:avLst>
              <a:gd name="adj1" fmla="val -35563"/>
              <a:gd name="adj2" fmla="val 82451"/>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Calibri"/>
                <a:ea typeface="+mn-ea"/>
                <a:cs typeface="+mn-cs"/>
              </a:rPr>
              <a:t>Product team</a:t>
            </a:r>
            <a:r>
              <a:rPr kumimoji="0" lang="en-CA" sz="1200" b="0" i="0" u="none" strike="noStrike" kern="1200" cap="none" spc="0" normalizeH="0" baseline="0" noProof="0">
                <a:ln>
                  <a:noFill/>
                </a:ln>
                <a:solidFill>
                  <a:prstClr val="black"/>
                </a:solidFill>
                <a:effectLst/>
                <a:uLnTx/>
                <a:uFillTx/>
                <a:latin typeface="Calibri"/>
                <a:ea typeface="+mn-ea"/>
                <a:cs typeface="+mn-cs"/>
              </a:rPr>
              <a:t> responsible to produce the product’s target </a:t>
            </a:r>
            <a:r>
              <a:rPr kumimoji="0" lang="en-CA" sz="1200" b="1" i="0" u="none" strike="noStrike" kern="1200" cap="none" spc="0" normalizeH="0" baseline="0" noProof="0">
                <a:ln>
                  <a:noFill/>
                </a:ln>
                <a:solidFill>
                  <a:prstClr val="black"/>
                </a:solidFill>
                <a:effectLst/>
                <a:uLnTx/>
                <a:uFillTx/>
                <a:latin typeface="Calibri"/>
                <a:ea typeface="+mn-ea"/>
                <a:cs typeface="+mn-cs"/>
              </a:rPr>
              <a:t>conceptual target architecture</a:t>
            </a:r>
            <a:r>
              <a:rPr kumimoji="0" lang="en-CA" sz="1200" b="0" i="0" u="none" strike="noStrike" kern="1200" cap="none" spc="0" normalizeH="0" baseline="0" noProof="0">
                <a:ln>
                  <a:noFill/>
                </a:ln>
                <a:solidFill>
                  <a:prstClr val="black"/>
                </a:solidFill>
                <a:effectLst/>
                <a:uLnTx/>
                <a:uFillTx/>
                <a:latin typeface="Calibri"/>
                <a:ea typeface="+mn-ea"/>
                <a:cs typeface="+mn-cs"/>
              </a:rPr>
              <a:t> endorsed by </a:t>
            </a:r>
            <a:r>
              <a:rPr kumimoji="0" lang="en-CA" sz="1200" b="1" i="0" u="none" strike="noStrike" kern="1200" cap="none" spc="0" normalizeH="0" baseline="0" noProof="0">
                <a:ln>
                  <a:noFill/>
                </a:ln>
                <a:solidFill>
                  <a:prstClr val="black"/>
                </a:solidFill>
                <a:effectLst/>
                <a:uLnTx/>
                <a:uFillTx/>
                <a:latin typeface="Calibri"/>
                <a:ea typeface="+mn-ea"/>
                <a:cs typeface="+mn-cs"/>
              </a:rPr>
              <a:t>EARB</a:t>
            </a:r>
            <a:r>
              <a:rPr kumimoji="0" lang="en-CA" sz="1200" b="0" i="0" u="none" strike="noStrike" kern="1200" cap="none" spc="0" normalizeH="0" baseline="0" noProof="0">
                <a:ln>
                  <a:noFill/>
                </a:ln>
                <a:solidFill>
                  <a:prstClr val="black"/>
                </a:solidFill>
                <a:effectLst/>
                <a:uLnTx/>
                <a:uFillTx/>
                <a:latin typeface="Calibri"/>
                <a:ea typeface="+mn-ea"/>
                <a:cs typeface="+mn-cs"/>
              </a:rPr>
              <a:t>. Services from Solution Architecture of benefit to increase confidence.</a:t>
            </a:r>
          </a:p>
        </p:txBody>
      </p:sp>
      <p:grpSp>
        <p:nvGrpSpPr>
          <p:cNvPr id="26" name="Group 25"/>
          <p:cNvGrpSpPr/>
          <p:nvPr/>
        </p:nvGrpSpPr>
        <p:grpSpPr>
          <a:xfrm>
            <a:off x="10743474" y="5657357"/>
            <a:ext cx="1053217" cy="307777"/>
            <a:chOff x="374300" y="1227393"/>
            <a:chExt cx="1053217" cy="307777"/>
          </a:xfrm>
        </p:grpSpPr>
        <p:sp>
          <p:nvSpPr>
            <p:cNvPr id="27" name="Star: 5 Points 4">
              <a:extLst>
                <a:ext uri="{FF2B5EF4-FFF2-40B4-BE49-F238E27FC236}">
                  <a16:creationId xmlns:a16="http://schemas.microsoft.com/office/drawing/2014/main" id="{21D54769-CC56-40BE-9EB4-C6032BE037F2}"/>
                </a:ext>
              </a:extLst>
            </p:cNvPr>
            <p:cNvSpPr>
              <a:spLocks noChangeAspect="1"/>
            </p:cNvSpPr>
            <p:nvPr/>
          </p:nvSpPr>
          <p:spPr>
            <a:xfrm>
              <a:off x="374300" y="1279592"/>
              <a:ext cx="152400" cy="152400"/>
            </a:xfrm>
            <a:prstGeom prst="star5">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507600" y="1227393"/>
              <a:ext cx="9199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Artefact / Activity</a:t>
              </a:r>
            </a:p>
          </p:txBody>
        </p:sp>
      </p:grpSp>
      <p:grpSp>
        <p:nvGrpSpPr>
          <p:cNvPr id="29" name="Group 28"/>
          <p:cNvGrpSpPr/>
          <p:nvPr/>
        </p:nvGrpSpPr>
        <p:grpSpPr>
          <a:xfrm>
            <a:off x="10743474" y="5918175"/>
            <a:ext cx="1135413" cy="200055"/>
            <a:chOff x="374300" y="1622571"/>
            <a:chExt cx="1135413" cy="200055"/>
          </a:xfrm>
        </p:grpSpPr>
        <p:sp>
          <p:nvSpPr>
            <p:cNvPr id="30" name="Star: 5 Points 7">
              <a:extLst>
                <a:ext uri="{FF2B5EF4-FFF2-40B4-BE49-F238E27FC236}">
                  <a16:creationId xmlns:a16="http://schemas.microsoft.com/office/drawing/2014/main" id="{3C804517-4D47-4C32-8F39-A62701CA5FC6}"/>
                </a:ext>
              </a:extLst>
            </p:cNvPr>
            <p:cNvSpPr>
              <a:spLocks noChangeAspect="1"/>
            </p:cNvSpPr>
            <p:nvPr/>
          </p:nvSpPr>
          <p:spPr>
            <a:xfrm>
              <a:off x="374300" y="1638704"/>
              <a:ext cx="152400" cy="152400"/>
            </a:xfrm>
            <a:prstGeom prst="star5">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507600" y="1622571"/>
              <a:ext cx="10021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700" b="0" i="0" u="none" strike="noStrike" kern="1200" cap="none" spc="0" normalizeH="0" baseline="0" noProof="0">
                  <a:ln>
                    <a:noFill/>
                  </a:ln>
                  <a:solidFill>
                    <a:prstClr val="black"/>
                  </a:solidFill>
                  <a:effectLst/>
                  <a:uLnTx/>
                  <a:uFillTx/>
                  <a:latin typeface="Calibri"/>
                  <a:ea typeface="+mn-ea"/>
                  <a:cs typeface="+mn-cs"/>
                </a:rPr>
                <a:t>Existing Process</a:t>
              </a:r>
            </a:p>
          </p:txBody>
        </p:sp>
      </p:grpSp>
    </p:spTree>
    <p:extLst>
      <p:ext uri="{BB962C8B-B14F-4D97-AF65-F5344CB8AC3E}">
        <p14:creationId xmlns:p14="http://schemas.microsoft.com/office/powerpoint/2010/main" val="363418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4BF53-02CC-48D7-8E61-BE5AD00E109A}"/>
              </a:ext>
            </a:extLst>
          </p:cNvPr>
          <p:cNvSpPr>
            <a:spLocks noGrp="1"/>
          </p:cNvSpPr>
          <p:nvPr>
            <p:ph type="sldNum" sz="quarter" idx="12"/>
          </p:nvPr>
        </p:nvSpPr>
        <p:spPr/>
        <p:txBody>
          <a:bodyPr/>
          <a:lstStyle/>
          <a:p>
            <a:fld id="{ABCE2B6B-7FFE-FA46-BED3-31567387080B}" type="slidenum">
              <a:rPr lang="en-US" smtClean="0"/>
              <a:t>18</a:t>
            </a:fld>
            <a:endParaRPr lang="en-US"/>
          </a:p>
        </p:txBody>
      </p:sp>
      <p:sp>
        <p:nvSpPr>
          <p:cNvPr id="41" name="Title 1">
            <a:extLst>
              <a:ext uri="{FF2B5EF4-FFF2-40B4-BE49-F238E27FC236}">
                <a16:creationId xmlns:a16="http://schemas.microsoft.com/office/drawing/2014/main" id="{6C6286FF-9190-4087-AAF1-18B333416252}"/>
              </a:ext>
            </a:extLst>
          </p:cNvPr>
          <p:cNvSpPr txBox="1">
            <a:spLocks/>
          </p:cNvSpPr>
          <p:nvPr>
            <p:custDataLst>
              <p:tags r:id="rId1"/>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Value Stream</a:t>
            </a:r>
          </a:p>
        </p:txBody>
      </p:sp>
      <p:sp>
        <p:nvSpPr>
          <p:cNvPr id="76" name="Content Placeholder 2">
            <a:extLst>
              <a:ext uri="{FF2B5EF4-FFF2-40B4-BE49-F238E27FC236}">
                <a16:creationId xmlns:a16="http://schemas.microsoft.com/office/drawing/2014/main" id="{A1B41329-35A1-40A1-BC98-A899019D84C9}"/>
              </a:ext>
            </a:extLst>
          </p:cNvPr>
          <p:cNvSpPr txBox="1">
            <a:spLocks/>
          </p:cNvSpPr>
          <p:nvPr>
            <p:custDataLst>
              <p:tags r:id="rId2"/>
            </p:custDataLst>
          </p:nvPr>
        </p:nvSpPr>
        <p:spPr>
          <a:xfrm>
            <a:off x="5981709" y="492704"/>
            <a:ext cx="5858434" cy="236480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lvl="4" indent="0">
              <a:lnSpc>
                <a:spcPct val="120000"/>
              </a:lnSpc>
              <a:buClr>
                <a:schemeClr val="accent5">
                  <a:lumMod val="75000"/>
                </a:schemeClr>
              </a:buClr>
              <a:buNone/>
              <a:defRPr/>
            </a:pPr>
            <a:r>
              <a:rPr lang="en-CA" sz="1600" b="1">
                <a:cs typeface="Segoe UI" panose="020B0502040204020203" pitchFamily="34" charset="0"/>
              </a:rPr>
              <a:t>Definition</a:t>
            </a:r>
          </a:p>
          <a:p>
            <a:pPr marL="457200" lvl="4" indent="-342900">
              <a:lnSpc>
                <a:spcPct val="120000"/>
              </a:lnSpc>
              <a:buClr>
                <a:schemeClr val="accent5">
                  <a:lumMod val="75000"/>
                </a:schemeClr>
              </a:buClr>
              <a:defRPr/>
            </a:pPr>
            <a:r>
              <a:rPr lang="en-US" sz="1600">
                <a:cs typeface="Segoe UI" panose="020B0502040204020203" pitchFamily="34" charset="0"/>
              </a:rPr>
              <a:t>The individuals, irrelevant of where they fit within the org structure, that are part of the product delivery and operation (a grouping of cross-functional teams)</a:t>
            </a:r>
          </a:p>
          <a:p>
            <a:pPr marL="457200" lvl="4" indent="-342900">
              <a:lnSpc>
                <a:spcPct val="120000"/>
              </a:lnSpc>
              <a:buClr>
                <a:schemeClr val="accent5">
                  <a:lumMod val="75000"/>
                </a:schemeClr>
              </a:buClr>
              <a:defRPr/>
            </a:pPr>
            <a:r>
              <a:rPr lang="en-US" sz="1600">
                <a:cs typeface="Segoe UI" panose="020B0502040204020203" pitchFamily="34" charset="0"/>
              </a:rPr>
              <a:t>Handoffs greatly reduced if all individuals are under a single “Product Manager”</a:t>
            </a:r>
          </a:p>
          <a:p>
            <a:pPr marL="457200" lvl="4" indent="-342900">
              <a:lnSpc>
                <a:spcPct val="120000"/>
              </a:lnSpc>
              <a:buClr>
                <a:schemeClr val="accent5">
                  <a:lumMod val="75000"/>
                </a:schemeClr>
              </a:buClr>
              <a:defRPr/>
            </a:pPr>
            <a:r>
              <a:rPr lang="en-US" sz="1600">
                <a:cs typeface="Segoe UI" panose="020B0502040204020203" pitchFamily="34" charset="0"/>
              </a:rPr>
              <a:t>An implementation of the </a:t>
            </a:r>
            <a:r>
              <a:rPr lang="en-US" sz="1600">
                <a:cs typeface="Segoe UI" panose="020B0502040204020203" pitchFamily="34" charset="0"/>
                <a:hlinkClick r:id="rId5"/>
              </a:rPr>
              <a:t>IITB SDLC</a:t>
            </a:r>
            <a:endParaRPr lang="en-US" sz="1600">
              <a:cs typeface="Segoe UI" panose="020B0502040204020203" pitchFamily="34" charset="0"/>
            </a:endParaRPr>
          </a:p>
        </p:txBody>
      </p:sp>
      <p:sp>
        <p:nvSpPr>
          <p:cNvPr id="15" name="Google Shape;1750;p207">
            <a:extLst>
              <a:ext uri="{FF2B5EF4-FFF2-40B4-BE49-F238E27FC236}">
                <a16:creationId xmlns:a16="http://schemas.microsoft.com/office/drawing/2014/main" id="{1EA5C6A0-3288-4C6B-9919-E2426A5D8994}"/>
              </a:ext>
            </a:extLst>
          </p:cNvPr>
          <p:cNvSpPr/>
          <p:nvPr/>
        </p:nvSpPr>
        <p:spPr>
          <a:xfrm>
            <a:off x="508654" y="1120157"/>
            <a:ext cx="4988486" cy="1757113"/>
          </a:xfrm>
          <a:prstGeom prst="roundRect">
            <a:avLst>
              <a:gd name="adj" fmla="val 16667"/>
            </a:avLst>
          </a:prstGeom>
          <a:solidFill>
            <a:schemeClr val="bg1">
              <a:lumMod val="85000"/>
              <a:alpha val="50000"/>
            </a:schemeClr>
          </a:solidFill>
          <a:ln w="15875">
            <a:solidFill>
              <a:schemeClr val="accent1"/>
            </a:solidFill>
          </a:ln>
        </p:spPr>
        <p:txBody>
          <a:bodyPr spcFirstLastPara="1" wrap="square" lIns="121900" tIns="60933" rIns="121900" bIns="60933" anchor="t" anchorCtr="0">
            <a:noAutofit/>
          </a:bodyPr>
          <a:lstStyle/>
          <a:p>
            <a:pPr algn="ctr"/>
            <a:r>
              <a:rPr lang="en-CA" sz="1600" b="1">
                <a:solidFill>
                  <a:srgbClr val="434343"/>
                </a:solidFill>
              </a:rPr>
              <a:t>Value Stream (People)</a:t>
            </a:r>
            <a:endParaRPr sz="1600" b="1">
              <a:solidFill>
                <a:srgbClr val="434343"/>
              </a:solidFill>
            </a:endParaRPr>
          </a:p>
        </p:txBody>
      </p:sp>
      <p:pic>
        <p:nvPicPr>
          <p:cNvPr id="16" name="Graphic 15" descr="Group with solid fill">
            <a:extLst>
              <a:ext uri="{FF2B5EF4-FFF2-40B4-BE49-F238E27FC236}">
                <a16:creationId xmlns:a16="http://schemas.microsoft.com/office/drawing/2014/main" id="{8C2052C6-A126-475A-BB38-4DB8B79502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2417" y="2382606"/>
            <a:ext cx="442002" cy="442002"/>
          </a:xfrm>
          <a:prstGeom prst="rect">
            <a:avLst/>
          </a:prstGeom>
        </p:spPr>
      </p:pic>
      <p:pic>
        <p:nvPicPr>
          <p:cNvPr id="17" name="Graphic 16" descr="Group with solid fill">
            <a:extLst>
              <a:ext uri="{FF2B5EF4-FFF2-40B4-BE49-F238E27FC236}">
                <a16:creationId xmlns:a16="http://schemas.microsoft.com/office/drawing/2014/main" id="{81A61956-BE7F-4A20-8DD8-C29CFCFB8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41668" y="2149963"/>
            <a:ext cx="345214" cy="345214"/>
          </a:xfrm>
          <a:prstGeom prst="rect">
            <a:avLst/>
          </a:prstGeom>
        </p:spPr>
      </p:pic>
      <p:pic>
        <p:nvPicPr>
          <p:cNvPr id="18" name="Graphic 17" descr="Group with solid fill">
            <a:extLst>
              <a:ext uri="{FF2B5EF4-FFF2-40B4-BE49-F238E27FC236}">
                <a16:creationId xmlns:a16="http://schemas.microsoft.com/office/drawing/2014/main" id="{6B4A731C-4738-478B-8551-68FC2B365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6245" y="2135389"/>
            <a:ext cx="442002" cy="442002"/>
          </a:xfrm>
          <a:prstGeom prst="rect">
            <a:avLst/>
          </a:prstGeom>
        </p:spPr>
      </p:pic>
      <p:grpSp>
        <p:nvGrpSpPr>
          <p:cNvPr id="19" name="Group 18">
            <a:extLst>
              <a:ext uri="{FF2B5EF4-FFF2-40B4-BE49-F238E27FC236}">
                <a16:creationId xmlns:a16="http://schemas.microsoft.com/office/drawing/2014/main" id="{8ABFC21E-D502-47D6-9166-E6B541924A73}"/>
              </a:ext>
            </a:extLst>
          </p:cNvPr>
          <p:cNvGrpSpPr/>
          <p:nvPr/>
        </p:nvGrpSpPr>
        <p:grpSpPr>
          <a:xfrm>
            <a:off x="666104" y="1596472"/>
            <a:ext cx="900000" cy="565546"/>
            <a:chOff x="4402429" y="1683879"/>
            <a:chExt cx="900000" cy="565546"/>
          </a:xfrm>
        </p:grpSpPr>
        <p:grpSp>
          <p:nvGrpSpPr>
            <p:cNvPr id="20" name="Group 19">
              <a:extLst>
                <a:ext uri="{FF2B5EF4-FFF2-40B4-BE49-F238E27FC236}">
                  <a16:creationId xmlns:a16="http://schemas.microsoft.com/office/drawing/2014/main" id="{E1779DAD-936C-4886-BFDB-9739AA9B10D4}"/>
                </a:ext>
              </a:extLst>
            </p:cNvPr>
            <p:cNvGrpSpPr/>
            <p:nvPr/>
          </p:nvGrpSpPr>
          <p:grpSpPr>
            <a:xfrm>
              <a:off x="4402429" y="1683879"/>
              <a:ext cx="900000" cy="565546"/>
              <a:chOff x="4801495" y="2973611"/>
              <a:chExt cx="1184987" cy="565546"/>
            </a:xfrm>
            <a:solidFill>
              <a:schemeClr val="bg1">
                <a:lumMod val="85000"/>
              </a:schemeClr>
            </a:solidFill>
          </p:grpSpPr>
          <p:sp>
            <p:nvSpPr>
              <p:cNvPr id="24" name="Rectangle 23">
                <a:extLst>
                  <a:ext uri="{FF2B5EF4-FFF2-40B4-BE49-F238E27FC236}">
                    <a16:creationId xmlns:a16="http://schemas.microsoft.com/office/drawing/2014/main" id="{A4A3A66F-3FF3-4E27-8877-B3604BE75663}"/>
                  </a:ext>
                </a:extLst>
              </p:cNvPr>
              <p:cNvSpPr/>
              <p:nvPr/>
            </p:nvSpPr>
            <p:spPr>
              <a:xfrm>
                <a:off x="4801495" y="2973611"/>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6C8D34FE-BB72-45E6-A6F6-44A96A27D427}"/>
                  </a:ext>
                </a:extLst>
              </p:cNvPr>
              <p:cNvSpPr/>
              <p:nvPr/>
            </p:nvSpPr>
            <p:spPr>
              <a:xfrm>
                <a:off x="4801495" y="3321170"/>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grpSp>
          <p:nvGrpSpPr>
            <p:cNvPr id="21" name="Group 20">
              <a:extLst>
                <a:ext uri="{FF2B5EF4-FFF2-40B4-BE49-F238E27FC236}">
                  <a16:creationId xmlns:a16="http://schemas.microsoft.com/office/drawing/2014/main" id="{6BB48799-6BEB-4DBB-94A4-A01CBDD77A67}"/>
                </a:ext>
              </a:extLst>
            </p:cNvPr>
            <p:cNvGrpSpPr/>
            <p:nvPr/>
          </p:nvGrpSpPr>
          <p:grpSpPr>
            <a:xfrm>
              <a:off x="4402429" y="1683879"/>
              <a:ext cx="900000" cy="565546"/>
              <a:chOff x="4402429" y="1683879"/>
              <a:chExt cx="900000" cy="565546"/>
            </a:xfrm>
          </p:grpSpPr>
          <p:sp>
            <p:nvSpPr>
              <p:cNvPr id="22" name="Rectangle 21">
                <a:extLst>
                  <a:ext uri="{FF2B5EF4-FFF2-40B4-BE49-F238E27FC236}">
                    <a16:creationId xmlns:a16="http://schemas.microsoft.com/office/drawing/2014/main" id="{76D3CEC3-D322-4E7D-BC10-53E2D6FB403B}"/>
                  </a:ext>
                </a:extLst>
              </p:cNvPr>
              <p:cNvSpPr/>
              <p:nvPr/>
            </p:nvSpPr>
            <p:spPr>
              <a:xfrm>
                <a:off x="4402429"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Ideate</a:t>
                </a:r>
              </a:p>
            </p:txBody>
          </p:sp>
          <p:sp>
            <p:nvSpPr>
              <p:cNvPr id="23" name="Rectangle 22">
                <a:extLst>
                  <a:ext uri="{FF2B5EF4-FFF2-40B4-BE49-F238E27FC236}">
                    <a16:creationId xmlns:a16="http://schemas.microsoft.com/office/drawing/2014/main" id="{5543C049-E2C5-42EF-A9C2-85254C2EEBC2}"/>
                  </a:ext>
                </a:extLst>
              </p:cNvPr>
              <p:cNvSpPr/>
              <p:nvPr/>
            </p:nvSpPr>
            <p:spPr>
              <a:xfrm>
                <a:off x="4402429" y="2031438"/>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Planning</a:t>
                </a:r>
              </a:p>
            </p:txBody>
          </p:sp>
        </p:grpSp>
      </p:grpSp>
      <p:grpSp>
        <p:nvGrpSpPr>
          <p:cNvPr id="26" name="Group 25">
            <a:extLst>
              <a:ext uri="{FF2B5EF4-FFF2-40B4-BE49-F238E27FC236}">
                <a16:creationId xmlns:a16="http://schemas.microsoft.com/office/drawing/2014/main" id="{65204659-841B-42A4-BB5E-28D975CB7A78}"/>
              </a:ext>
            </a:extLst>
          </p:cNvPr>
          <p:cNvGrpSpPr/>
          <p:nvPr/>
        </p:nvGrpSpPr>
        <p:grpSpPr>
          <a:xfrm>
            <a:off x="1927044" y="1596472"/>
            <a:ext cx="900001" cy="556535"/>
            <a:chOff x="5936304" y="1683879"/>
            <a:chExt cx="900001" cy="556535"/>
          </a:xfrm>
        </p:grpSpPr>
        <p:grpSp>
          <p:nvGrpSpPr>
            <p:cNvPr id="27" name="Group 26">
              <a:extLst>
                <a:ext uri="{FF2B5EF4-FFF2-40B4-BE49-F238E27FC236}">
                  <a16:creationId xmlns:a16="http://schemas.microsoft.com/office/drawing/2014/main" id="{12D8FDBB-870E-4C07-9373-7AEC5322BB18}"/>
                </a:ext>
              </a:extLst>
            </p:cNvPr>
            <p:cNvGrpSpPr/>
            <p:nvPr/>
          </p:nvGrpSpPr>
          <p:grpSpPr>
            <a:xfrm>
              <a:off x="5936304" y="1683879"/>
              <a:ext cx="900000" cy="556535"/>
              <a:chOff x="6097976" y="2973611"/>
              <a:chExt cx="1184988" cy="556535"/>
            </a:xfrm>
            <a:solidFill>
              <a:schemeClr val="bg1">
                <a:lumMod val="85000"/>
              </a:schemeClr>
            </a:solidFill>
          </p:grpSpPr>
          <p:sp>
            <p:nvSpPr>
              <p:cNvPr id="30" name="Rectangle 29">
                <a:extLst>
                  <a:ext uri="{FF2B5EF4-FFF2-40B4-BE49-F238E27FC236}">
                    <a16:creationId xmlns:a16="http://schemas.microsoft.com/office/drawing/2014/main" id="{0B523FFC-24B4-4851-9AC2-37E6FC8FA4E2}"/>
                  </a:ext>
                </a:extLst>
              </p:cNvPr>
              <p:cNvSpPr/>
              <p:nvPr/>
            </p:nvSpPr>
            <p:spPr>
              <a:xfrm>
                <a:off x="6097977" y="2973611"/>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02A38EE5-7BAE-4A9D-B467-9A92E9D48978}"/>
                  </a:ext>
                </a:extLst>
              </p:cNvPr>
              <p:cNvSpPr/>
              <p:nvPr/>
            </p:nvSpPr>
            <p:spPr>
              <a:xfrm>
                <a:off x="6097976" y="3312159"/>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sp>
          <p:nvSpPr>
            <p:cNvPr id="28" name="Rectangle 27">
              <a:extLst>
                <a:ext uri="{FF2B5EF4-FFF2-40B4-BE49-F238E27FC236}">
                  <a16:creationId xmlns:a16="http://schemas.microsoft.com/office/drawing/2014/main" id="{885FBBEE-2241-4E30-86D5-A93F3D4A38F1}"/>
                </a:ext>
              </a:extLst>
            </p:cNvPr>
            <p:cNvSpPr/>
            <p:nvPr/>
          </p:nvSpPr>
          <p:spPr>
            <a:xfrm>
              <a:off x="5936305"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Create</a:t>
              </a:r>
            </a:p>
          </p:txBody>
        </p:sp>
        <p:sp>
          <p:nvSpPr>
            <p:cNvPr id="29" name="Rectangle 28">
              <a:extLst>
                <a:ext uri="{FF2B5EF4-FFF2-40B4-BE49-F238E27FC236}">
                  <a16:creationId xmlns:a16="http://schemas.microsoft.com/office/drawing/2014/main" id="{7ABA8BED-7794-49E3-A082-B40930A37D67}"/>
                </a:ext>
              </a:extLst>
            </p:cNvPr>
            <p:cNvSpPr/>
            <p:nvPr/>
          </p:nvSpPr>
          <p:spPr>
            <a:xfrm>
              <a:off x="5936304" y="2022427"/>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Engineering &amp; testing</a:t>
              </a:r>
            </a:p>
          </p:txBody>
        </p:sp>
      </p:grpSp>
      <p:grpSp>
        <p:nvGrpSpPr>
          <p:cNvPr id="32" name="Group 31">
            <a:extLst>
              <a:ext uri="{FF2B5EF4-FFF2-40B4-BE49-F238E27FC236}">
                <a16:creationId xmlns:a16="http://schemas.microsoft.com/office/drawing/2014/main" id="{DC87558D-0950-415D-8FDF-341392C7489C}"/>
              </a:ext>
            </a:extLst>
          </p:cNvPr>
          <p:cNvGrpSpPr/>
          <p:nvPr/>
        </p:nvGrpSpPr>
        <p:grpSpPr>
          <a:xfrm>
            <a:off x="3187985" y="1596472"/>
            <a:ext cx="900003" cy="578928"/>
            <a:chOff x="7471996" y="1683879"/>
            <a:chExt cx="900003" cy="578928"/>
          </a:xfrm>
        </p:grpSpPr>
        <p:grpSp>
          <p:nvGrpSpPr>
            <p:cNvPr id="33" name="Group 32">
              <a:extLst>
                <a:ext uri="{FF2B5EF4-FFF2-40B4-BE49-F238E27FC236}">
                  <a16:creationId xmlns:a16="http://schemas.microsoft.com/office/drawing/2014/main" id="{996FBC09-8BC5-4C0E-AE5B-B8771B1C8D63}"/>
                </a:ext>
              </a:extLst>
            </p:cNvPr>
            <p:cNvGrpSpPr/>
            <p:nvPr/>
          </p:nvGrpSpPr>
          <p:grpSpPr>
            <a:xfrm>
              <a:off x="7471999" y="1683879"/>
              <a:ext cx="900000" cy="578928"/>
              <a:chOff x="7394457" y="2968076"/>
              <a:chExt cx="1184989" cy="578928"/>
            </a:xfrm>
            <a:solidFill>
              <a:schemeClr val="bg1">
                <a:lumMod val="85000"/>
              </a:schemeClr>
            </a:solidFill>
          </p:grpSpPr>
          <p:sp>
            <p:nvSpPr>
              <p:cNvPr id="36" name="Rectangle 35">
                <a:extLst>
                  <a:ext uri="{FF2B5EF4-FFF2-40B4-BE49-F238E27FC236}">
                    <a16:creationId xmlns:a16="http://schemas.microsoft.com/office/drawing/2014/main" id="{6BA147DC-3FB4-4E5F-86E6-AE00DC6DD7E7}"/>
                  </a:ext>
                </a:extLst>
              </p:cNvPr>
              <p:cNvSpPr/>
              <p:nvPr/>
            </p:nvSpPr>
            <p:spPr>
              <a:xfrm>
                <a:off x="7394459" y="2968076"/>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112FB6DC-B45C-43F5-B017-8BD16223B8E6}"/>
                  </a:ext>
                </a:extLst>
              </p:cNvPr>
              <p:cNvSpPr/>
              <p:nvPr/>
            </p:nvSpPr>
            <p:spPr>
              <a:xfrm>
                <a:off x="7394457" y="3329017"/>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sp>
          <p:nvSpPr>
            <p:cNvPr id="34" name="Rectangle 33">
              <a:extLst>
                <a:ext uri="{FF2B5EF4-FFF2-40B4-BE49-F238E27FC236}">
                  <a16:creationId xmlns:a16="http://schemas.microsoft.com/office/drawing/2014/main" id="{F1EC0A78-4265-444C-B1CE-5896B1CF7209}"/>
                </a:ext>
              </a:extLst>
            </p:cNvPr>
            <p:cNvSpPr/>
            <p:nvPr/>
          </p:nvSpPr>
          <p:spPr>
            <a:xfrm>
              <a:off x="7471998"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Release</a:t>
              </a:r>
            </a:p>
          </p:txBody>
        </p:sp>
        <p:sp>
          <p:nvSpPr>
            <p:cNvPr id="35" name="Rectangle 34">
              <a:extLst>
                <a:ext uri="{FF2B5EF4-FFF2-40B4-BE49-F238E27FC236}">
                  <a16:creationId xmlns:a16="http://schemas.microsoft.com/office/drawing/2014/main" id="{39EC1FAF-A5E4-4AAC-97E4-EF6394164265}"/>
                </a:ext>
              </a:extLst>
            </p:cNvPr>
            <p:cNvSpPr/>
            <p:nvPr/>
          </p:nvSpPr>
          <p:spPr>
            <a:xfrm>
              <a:off x="7471996" y="2044820"/>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Release Mgt</a:t>
              </a:r>
            </a:p>
          </p:txBody>
        </p:sp>
      </p:grpSp>
      <p:grpSp>
        <p:nvGrpSpPr>
          <p:cNvPr id="38" name="Group 37">
            <a:extLst>
              <a:ext uri="{FF2B5EF4-FFF2-40B4-BE49-F238E27FC236}">
                <a16:creationId xmlns:a16="http://schemas.microsoft.com/office/drawing/2014/main" id="{CDE59EAD-D64C-4DB1-942D-08641A633271}"/>
              </a:ext>
            </a:extLst>
          </p:cNvPr>
          <p:cNvGrpSpPr/>
          <p:nvPr/>
        </p:nvGrpSpPr>
        <p:grpSpPr>
          <a:xfrm>
            <a:off x="4448927" y="1596472"/>
            <a:ext cx="900004" cy="569917"/>
            <a:chOff x="9005872" y="1683879"/>
            <a:chExt cx="900004" cy="569917"/>
          </a:xfrm>
        </p:grpSpPr>
        <p:grpSp>
          <p:nvGrpSpPr>
            <p:cNvPr id="39" name="Group 38">
              <a:extLst>
                <a:ext uri="{FF2B5EF4-FFF2-40B4-BE49-F238E27FC236}">
                  <a16:creationId xmlns:a16="http://schemas.microsoft.com/office/drawing/2014/main" id="{933D5F44-6962-4624-8FF9-59928D905F67}"/>
                </a:ext>
              </a:extLst>
            </p:cNvPr>
            <p:cNvGrpSpPr/>
            <p:nvPr/>
          </p:nvGrpSpPr>
          <p:grpSpPr>
            <a:xfrm>
              <a:off x="9005876" y="1683879"/>
              <a:ext cx="900000" cy="569917"/>
              <a:chOff x="8690938" y="2968076"/>
              <a:chExt cx="1184990" cy="569917"/>
            </a:xfrm>
            <a:solidFill>
              <a:schemeClr val="bg1">
                <a:lumMod val="85000"/>
              </a:schemeClr>
            </a:solidFill>
          </p:grpSpPr>
          <p:sp>
            <p:nvSpPr>
              <p:cNvPr id="43" name="Rectangle 42">
                <a:extLst>
                  <a:ext uri="{FF2B5EF4-FFF2-40B4-BE49-F238E27FC236}">
                    <a16:creationId xmlns:a16="http://schemas.microsoft.com/office/drawing/2014/main" id="{900CE526-11FE-48CA-AE01-0B34FF7163BF}"/>
                  </a:ext>
                </a:extLst>
              </p:cNvPr>
              <p:cNvSpPr/>
              <p:nvPr/>
            </p:nvSpPr>
            <p:spPr>
              <a:xfrm>
                <a:off x="8690941" y="2968076"/>
                <a:ext cx="1184987" cy="34523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2333EA3B-99D4-4703-853B-2C0B0023A35A}"/>
                  </a:ext>
                </a:extLst>
              </p:cNvPr>
              <p:cNvSpPr/>
              <p:nvPr/>
            </p:nvSpPr>
            <p:spPr>
              <a:xfrm>
                <a:off x="8690938" y="3320006"/>
                <a:ext cx="1184987" cy="21798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900">
                  <a:solidFill>
                    <a:schemeClr val="tx1"/>
                  </a:solidFill>
                </a:endParaRPr>
              </a:p>
            </p:txBody>
          </p:sp>
        </p:grpSp>
        <p:sp>
          <p:nvSpPr>
            <p:cNvPr id="40" name="Rectangle 39">
              <a:extLst>
                <a:ext uri="{FF2B5EF4-FFF2-40B4-BE49-F238E27FC236}">
                  <a16:creationId xmlns:a16="http://schemas.microsoft.com/office/drawing/2014/main" id="{613FB52C-34CF-4233-B77B-0F3ED73ECA2E}"/>
                </a:ext>
              </a:extLst>
            </p:cNvPr>
            <p:cNvSpPr/>
            <p:nvPr/>
          </p:nvSpPr>
          <p:spPr>
            <a:xfrm>
              <a:off x="9005876" y="1683879"/>
              <a:ext cx="900000" cy="345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a:t>Operate</a:t>
              </a:r>
            </a:p>
          </p:txBody>
        </p:sp>
        <p:sp>
          <p:nvSpPr>
            <p:cNvPr id="42" name="Rectangle 41">
              <a:extLst>
                <a:ext uri="{FF2B5EF4-FFF2-40B4-BE49-F238E27FC236}">
                  <a16:creationId xmlns:a16="http://schemas.microsoft.com/office/drawing/2014/main" id="{60BA8B76-A341-4D0A-A078-158A0CF6C9A4}"/>
                </a:ext>
              </a:extLst>
            </p:cNvPr>
            <p:cNvSpPr/>
            <p:nvPr/>
          </p:nvSpPr>
          <p:spPr>
            <a:xfrm>
              <a:off x="9005872" y="2035809"/>
              <a:ext cx="900000" cy="21798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700">
                  <a:solidFill>
                    <a:schemeClr val="tx1"/>
                  </a:solidFill>
                </a:rPr>
                <a:t>Support, Monitoring, Ops</a:t>
              </a:r>
            </a:p>
          </p:txBody>
        </p:sp>
      </p:grpSp>
      <p:cxnSp>
        <p:nvCxnSpPr>
          <p:cNvPr id="45" name="Straight Arrow Connector 44">
            <a:extLst>
              <a:ext uri="{FF2B5EF4-FFF2-40B4-BE49-F238E27FC236}">
                <a16:creationId xmlns:a16="http://schemas.microsoft.com/office/drawing/2014/main" id="{83771441-AD42-4C12-9BFF-32453A410487}"/>
              </a:ext>
            </a:extLst>
          </p:cNvPr>
          <p:cNvCxnSpPr>
            <a:cxnSpLocks/>
            <a:stCxn id="22" idx="3"/>
            <a:endCxn id="28" idx="1"/>
          </p:cNvCxnSpPr>
          <p:nvPr/>
        </p:nvCxnSpPr>
        <p:spPr>
          <a:xfrm>
            <a:off x="1566104" y="1769089"/>
            <a:ext cx="3609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93091C8-38B6-4BC3-97D2-241E6EDF89D6}"/>
              </a:ext>
            </a:extLst>
          </p:cNvPr>
          <p:cNvCxnSpPr>
            <a:cxnSpLocks/>
            <a:stCxn id="28" idx="3"/>
            <a:endCxn id="34" idx="1"/>
          </p:cNvCxnSpPr>
          <p:nvPr/>
        </p:nvCxnSpPr>
        <p:spPr>
          <a:xfrm>
            <a:off x="2827045" y="1769089"/>
            <a:ext cx="36094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BE797FCB-B8BD-4E05-8394-0857FC6A74EE}"/>
              </a:ext>
            </a:extLst>
          </p:cNvPr>
          <p:cNvCxnSpPr>
            <a:cxnSpLocks/>
            <a:stCxn id="34" idx="3"/>
            <a:endCxn id="40" idx="1"/>
          </p:cNvCxnSpPr>
          <p:nvPr/>
        </p:nvCxnSpPr>
        <p:spPr>
          <a:xfrm>
            <a:off x="4087987" y="1769089"/>
            <a:ext cx="36094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9" name="Graphic 48" descr="Group with solid fill">
            <a:extLst>
              <a:ext uri="{FF2B5EF4-FFF2-40B4-BE49-F238E27FC236}">
                <a16:creationId xmlns:a16="http://schemas.microsoft.com/office/drawing/2014/main" id="{B12764AD-C02A-401F-9607-504594720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6300" y="2373293"/>
            <a:ext cx="313393" cy="313393"/>
          </a:xfrm>
          <a:prstGeom prst="rect">
            <a:avLst/>
          </a:prstGeom>
        </p:spPr>
      </p:pic>
      <p:pic>
        <p:nvPicPr>
          <p:cNvPr id="50" name="Graphic 49" descr="Group with solid fill">
            <a:extLst>
              <a:ext uri="{FF2B5EF4-FFF2-40B4-BE49-F238E27FC236}">
                <a16:creationId xmlns:a16="http://schemas.microsoft.com/office/drawing/2014/main" id="{2E24D497-2042-4622-BF4C-22752D1E8B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0701" y="2486832"/>
            <a:ext cx="404720" cy="404720"/>
          </a:xfrm>
          <a:prstGeom prst="rect">
            <a:avLst/>
          </a:prstGeom>
        </p:spPr>
      </p:pic>
      <p:pic>
        <p:nvPicPr>
          <p:cNvPr id="51" name="Graphic 50" descr="Group with solid fill">
            <a:extLst>
              <a:ext uri="{FF2B5EF4-FFF2-40B4-BE49-F238E27FC236}">
                <a16:creationId xmlns:a16="http://schemas.microsoft.com/office/drawing/2014/main" id="{348D2C8E-3ECD-423B-BE4A-7B33B31386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0423" y="2143787"/>
            <a:ext cx="399116" cy="399116"/>
          </a:xfrm>
          <a:prstGeom prst="rect">
            <a:avLst/>
          </a:prstGeom>
        </p:spPr>
      </p:pic>
      <p:cxnSp>
        <p:nvCxnSpPr>
          <p:cNvPr id="52" name="Straight Connector 51">
            <a:extLst>
              <a:ext uri="{FF2B5EF4-FFF2-40B4-BE49-F238E27FC236}">
                <a16:creationId xmlns:a16="http://schemas.microsoft.com/office/drawing/2014/main" id="{4514B765-10CD-489B-8AB8-F362E595BB6E}"/>
              </a:ext>
            </a:extLst>
          </p:cNvPr>
          <p:cNvCxnSpPr>
            <a:cxnSpLocks/>
            <a:stCxn id="16" idx="3"/>
            <a:endCxn id="17" idx="1"/>
          </p:cNvCxnSpPr>
          <p:nvPr/>
        </p:nvCxnSpPr>
        <p:spPr>
          <a:xfrm flipV="1">
            <a:off x="1184419" y="2322570"/>
            <a:ext cx="357249" cy="281037"/>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959D384-A203-43DC-874B-CCA1496CB352}"/>
              </a:ext>
            </a:extLst>
          </p:cNvPr>
          <p:cNvCxnSpPr>
            <a:cxnSpLocks/>
            <a:stCxn id="16" idx="3"/>
            <a:endCxn id="18" idx="1"/>
          </p:cNvCxnSpPr>
          <p:nvPr/>
        </p:nvCxnSpPr>
        <p:spPr>
          <a:xfrm flipV="1">
            <a:off x="1184419" y="2356390"/>
            <a:ext cx="1301826" cy="247217"/>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E29BE29-7AF2-423D-9A4D-A4D0A7449F1A}"/>
              </a:ext>
            </a:extLst>
          </p:cNvPr>
          <p:cNvCxnSpPr>
            <a:cxnSpLocks/>
            <a:stCxn id="18" idx="3"/>
            <a:endCxn id="49" idx="1"/>
          </p:cNvCxnSpPr>
          <p:nvPr/>
        </p:nvCxnSpPr>
        <p:spPr>
          <a:xfrm>
            <a:off x="2928247" y="2356390"/>
            <a:ext cx="578053" cy="173600"/>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4181723-4EB2-4F31-BA8F-C22C8B2EEFFD}"/>
              </a:ext>
            </a:extLst>
          </p:cNvPr>
          <p:cNvCxnSpPr>
            <a:cxnSpLocks/>
            <a:stCxn id="51" idx="1"/>
            <a:endCxn id="18" idx="3"/>
          </p:cNvCxnSpPr>
          <p:nvPr/>
        </p:nvCxnSpPr>
        <p:spPr>
          <a:xfrm flipH="1">
            <a:off x="2928247" y="2343345"/>
            <a:ext cx="1162176" cy="13045"/>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410F838-0233-4FBA-A151-3B56D040B6DD}"/>
              </a:ext>
            </a:extLst>
          </p:cNvPr>
          <p:cNvCxnSpPr>
            <a:cxnSpLocks/>
            <a:stCxn id="50" idx="1"/>
            <a:endCxn id="49" idx="3"/>
          </p:cNvCxnSpPr>
          <p:nvPr/>
        </p:nvCxnSpPr>
        <p:spPr>
          <a:xfrm flipH="1" flipV="1">
            <a:off x="3819693" y="2529990"/>
            <a:ext cx="1081008" cy="159202"/>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6E02183-53AD-4643-9DD7-3F97172FF81E}"/>
              </a:ext>
            </a:extLst>
          </p:cNvPr>
          <p:cNvCxnSpPr>
            <a:cxnSpLocks/>
            <a:stCxn id="50" idx="1"/>
            <a:endCxn id="16" idx="3"/>
          </p:cNvCxnSpPr>
          <p:nvPr/>
        </p:nvCxnSpPr>
        <p:spPr>
          <a:xfrm flipH="1" flipV="1">
            <a:off x="1184419" y="2603607"/>
            <a:ext cx="3716282" cy="85585"/>
          </a:xfrm>
          <a:prstGeom prst="line">
            <a:avLst/>
          </a:prstGeom>
          <a:ln w="6350">
            <a:prstDash val="sysDash"/>
          </a:ln>
        </p:spPr>
        <p:style>
          <a:lnRef idx="2">
            <a:schemeClr val="accent1"/>
          </a:lnRef>
          <a:fillRef idx="0">
            <a:schemeClr val="accent1"/>
          </a:fillRef>
          <a:effectRef idx="1">
            <a:schemeClr val="accent1"/>
          </a:effectRef>
          <a:fontRef idx="minor">
            <a:schemeClr val="tx1"/>
          </a:fontRef>
        </p:style>
      </p:cxnSp>
      <p:pic>
        <p:nvPicPr>
          <p:cNvPr id="6" name="Picture 5" descr="An image showing the SDLC high level">
            <a:extLst>
              <a:ext uri="{FF2B5EF4-FFF2-40B4-BE49-F238E27FC236}">
                <a16:creationId xmlns:a16="http://schemas.microsoft.com/office/drawing/2014/main" id="{5898F740-44AF-413D-BA9F-1F6BAB5B1717}"/>
              </a:ext>
            </a:extLst>
          </p:cNvPr>
          <p:cNvPicPr>
            <a:picLocks noChangeAspect="1"/>
          </p:cNvPicPr>
          <p:nvPr/>
        </p:nvPicPr>
        <p:blipFill>
          <a:blip r:embed="rId8"/>
          <a:stretch>
            <a:fillRect/>
          </a:stretch>
        </p:blipFill>
        <p:spPr>
          <a:xfrm>
            <a:off x="200922" y="3970096"/>
            <a:ext cx="6294996" cy="1505227"/>
          </a:xfrm>
          <a:prstGeom prst="rect">
            <a:avLst/>
          </a:prstGeom>
        </p:spPr>
      </p:pic>
      <p:sp>
        <p:nvSpPr>
          <p:cNvPr id="7" name="Arrow: Down 6">
            <a:extLst>
              <a:ext uri="{FF2B5EF4-FFF2-40B4-BE49-F238E27FC236}">
                <a16:creationId xmlns:a16="http://schemas.microsoft.com/office/drawing/2014/main" id="{47B2C66F-D9BA-4F7F-B9F7-46FBF30BB764}"/>
              </a:ext>
            </a:extLst>
          </p:cNvPr>
          <p:cNvSpPr/>
          <p:nvPr/>
        </p:nvSpPr>
        <p:spPr>
          <a:xfrm>
            <a:off x="2657373" y="3074423"/>
            <a:ext cx="691047" cy="7326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8" name="Graphic 57" descr="Flowchart with solid fill">
            <a:extLst>
              <a:ext uri="{FF2B5EF4-FFF2-40B4-BE49-F238E27FC236}">
                <a16:creationId xmlns:a16="http://schemas.microsoft.com/office/drawing/2014/main" id="{637F1111-2423-4DAC-A30F-E8C423D38E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40903" y="4213221"/>
            <a:ext cx="1239671" cy="1239671"/>
          </a:xfrm>
          <a:prstGeom prst="rect">
            <a:avLst/>
          </a:prstGeom>
        </p:spPr>
      </p:pic>
      <p:pic>
        <p:nvPicPr>
          <p:cNvPr id="60" name="Graphic 59" descr="Flowchart with solid fill">
            <a:extLst>
              <a:ext uri="{FF2B5EF4-FFF2-40B4-BE49-F238E27FC236}">
                <a16:creationId xmlns:a16="http://schemas.microsoft.com/office/drawing/2014/main" id="{4671650B-EBFF-4ABB-8342-1ADDD369B7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4253" y="4198790"/>
            <a:ext cx="1239671" cy="1239671"/>
          </a:xfrm>
          <a:prstGeom prst="rect">
            <a:avLst/>
          </a:prstGeom>
        </p:spPr>
      </p:pic>
      <p:sp>
        <p:nvSpPr>
          <p:cNvPr id="59" name="Rectangle 58">
            <a:extLst>
              <a:ext uri="{FF2B5EF4-FFF2-40B4-BE49-F238E27FC236}">
                <a16:creationId xmlns:a16="http://schemas.microsoft.com/office/drawing/2014/main" id="{F57C9082-F40C-4873-B2FC-F03FB24C2836}"/>
              </a:ext>
            </a:extLst>
          </p:cNvPr>
          <p:cNvSpPr/>
          <p:nvPr/>
        </p:nvSpPr>
        <p:spPr>
          <a:xfrm>
            <a:off x="8448564" y="3441920"/>
            <a:ext cx="691047"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2" name="Graphic 61" descr="Flowchart with solid fill">
            <a:extLst>
              <a:ext uri="{FF2B5EF4-FFF2-40B4-BE49-F238E27FC236}">
                <a16:creationId xmlns:a16="http://schemas.microsoft.com/office/drawing/2014/main" id="{E2541115-D09B-4E31-814C-9B1216DFC0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32529" y="4198790"/>
            <a:ext cx="1239671" cy="1239671"/>
          </a:xfrm>
          <a:prstGeom prst="rect">
            <a:avLst/>
          </a:prstGeom>
        </p:spPr>
      </p:pic>
      <p:cxnSp>
        <p:nvCxnSpPr>
          <p:cNvPr id="63" name="Connector: Elbow 62">
            <a:extLst>
              <a:ext uri="{FF2B5EF4-FFF2-40B4-BE49-F238E27FC236}">
                <a16:creationId xmlns:a16="http://schemas.microsoft.com/office/drawing/2014/main" id="{623AEADF-D402-48FF-A1C3-9D2C477BE4A8}"/>
              </a:ext>
            </a:extLst>
          </p:cNvPr>
          <p:cNvCxnSpPr>
            <a:cxnSpLocks/>
            <a:stCxn id="58" idx="0"/>
            <a:endCxn id="59" idx="2"/>
          </p:cNvCxnSpPr>
          <p:nvPr/>
        </p:nvCxnSpPr>
        <p:spPr>
          <a:xfrm rot="5400000" flipH="1" flipV="1">
            <a:off x="7924325" y="3343459"/>
            <a:ext cx="406176" cy="1333349"/>
          </a:xfrm>
          <a:prstGeom prst="bentConnector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B1E007D1-87D9-4D3D-93A9-3771F33F6D16}"/>
              </a:ext>
            </a:extLst>
          </p:cNvPr>
          <p:cNvCxnSpPr>
            <a:cxnSpLocks/>
            <a:stCxn id="60" idx="0"/>
            <a:endCxn id="59" idx="2"/>
          </p:cNvCxnSpPr>
          <p:nvPr/>
        </p:nvCxnSpPr>
        <p:spPr>
          <a:xfrm rot="16200000" flipV="1">
            <a:off x="8598217" y="4002917"/>
            <a:ext cx="391745" cy="1"/>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Connector: Elbow 67">
            <a:extLst>
              <a:ext uri="{FF2B5EF4-FFF2-40B4-BE49-F238E27FC236}">
                <a16:creationId xmlns:a16="http://schemas.microsoft.com/office/drawing/2014/main" id="{18AEC130-0F6F-4203-930E-4CE99F4AF5E2}"/>
              </a:ext>
            </a:extLst>
          </p:cNvPr>
          <p:cNvCxnSpPr>
            <a:cxnSpLocks/>
            <a:stCxn id="62" idx="0"/>
            <a:endCxn id="59" idx="2"/>
          </p:cNvCxnSpPr>
          <p:nvPr/>
        </p:nvCxnSpPr>
        <p:spPr>
          <a:xfrm rot="16200000" flipV="1">
            <a:off x="9177355" y="3423779"/>
            <a:ext cx="391745" cy="115827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FB1BB40B-B841-405C-AE38-1862215493EC}"/>
              </a:ext>
            </a:extLst>
          </p:cNvPr>
          <p:cNvSpPr/>
          <p:nvPr/>
        </p:nvSpPr>
        <p:spPr>
          <a:xfrm>
            <a:off x="6967454" y="5081039"/>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73" name="Oval 72">
            <a:extLst>
              <a:ext uri="{FF2B5EF4-FFF2-40B4-BE49-F238E27FC236}">
                <a16:creationId xmlns:a16="http://schemas.microsoft.com/office/drawing/2014/main" id="{2888AA65-DA28-4A55-9661-B93E085DAF9E}"/>
              </a:ext>
            </a:extLst>
          </p:cNvPr>
          <p:cNvSpPr/>
          <p:nvPr/>
        </p:nvSpPr>
        <p:spPr>
          <a:xfrm>
            <a:off x="7761204" y="5081039"/>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74" name="Oval 73">
            <a:extLst>
              <a:ext uri="{FF2B5EF4-FFF2-40B4-BE49-F238E27FC236}">
                <a16:creationId xmlns:a16="http://schemas.microsoft.com/office/drawing/2014/main" id="{2F9E691A-F3FE-4E67-AE04-6077AC145CBB}"/>
              </a:ext>
            </a:extLst>
          </p:cNvPr>
          <p:cNvSpPr/>
          <p:nvPr/>
        </p:nvSpPr>
        <p:spPr>
          <a:xfrm>
            <a:off x="8305993" y="5080230"/>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75" name="Oval 74">
            <a:extLst>
              <a:ext uri="{FF2B5EF4-FFF2-40B4-BE49-F238E27FC236}">
                <a16:creationId xmlns:a16="http://schemas.microsoft.com/office/drawing/2014/main" id="{531127E3-7655-4C57-B6D1-03473C0D2E71}"/>
              </a:ext>
            </a:extLst>
          </p:cNvPr>
          <p:cNvSpPr/>
          <p:nvPr/>
        </p:nvSpPr>
        <p:spPr>
          <a:xfrm>
            <a:off x="9848949" y="5077522"/>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cxnSp>
        <p:nvCxnSpPr>
          <p:cNvPr id="77" name="Straight Arrow Connector 76">
            <a:extLst>
              <a:ext uri="{FF2B5EF4-FFF2-40B4-BE49-F238E27FC236}">
                <a16:creationId xmlns:a16="http://schemas.microsoft.com/office/drawing/2014/main" id="{6F0784F1-1541-4DFB-A1EA-4AE5C3921348}"/>
              </a:ext>
            </a:extLst>
          </p:cNvPr>
          <p:cNvCxnSpPr>
            <a:stCxn id="15" idx="2"/>
          </p:cNvCxnSpPr>
          <p:nvPr/>
        </p:nvCxnSpPr>
        <p:spPr>
          <a:xfrm>
            <a:off x="3002897" y="2877270"/>
            <a:ext cx="4561255" cy="744177"/>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78" name="Oval 77">
            <a:extLst>
              <a:ext uri="{FF2B5EF4-FFF2-40B4-BE49-F238E27FC236}">
                <a16:creationId xmlns:a16="http://schemas.microsoft.com/office/drawing/2014/main" id="{84DB9F22-D189-46DE-98C3-D64050A68BBF}"/>
              </a:ext>
            </a:extLst>
          </p:cNvPr>
          <p:cNvSpPr/>
          <p:nvPr/>
        </p:nvSpPr>
        <p:spPr>
          <a:xfrm>
            <a:off x="7357324" y="5086255"/>
            <a:ext cx="206828" cy="2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84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p:cNvSpPr/>
          <p:nvPr/>
        </p:nvSpPr>
        <p:spPr>
          <a:xfrm>
            <a:off x="0" y="6091850"/>
            <a:ext cx="12106275" cy="6296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CE2B6B-7FFE-FA46-BED3-31567387080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8" name="Cloud 27"/>
          <p:cNvSpPr/>
          <p:nvPr/>
        </p:nvSpPr>
        <p:spPr>
          <a:xfrm>
            <a:off x="2805878" y="3148414"/>
            <a:ext cx="2452138" cy="794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white"/>
                </a:solidFill>
                <a:effectLst/>
                <a:uLnTx/>
                <a:uFillTx/>
                <a:latin typeface="Calibri"/>
                <a:ea typeface="+mn-ea"/>
                <a:cs typeface="+mn-cs"/>
              </a:rPr>
              <a:t>Product Team Salary &amp; non-salary</a:t>
            </a:r>
          </a:p>
        </p:txBody>
      </p:sp>
      <p:sp>
        <p:nvSpPr>
          <p:cNvPr id="29" name="Rectangle 28"/>
          <p:cNvSpPr/>
          <p:nvPr/>
        </p:nvSpPr>
        <p:spPr>
          <a:xfrm>
            <a:off x="3408694" y="1071517"/>
            <a:ext cx="1305204" cy="54287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a:ea typeface="+mn-ea"/>
                <a:cs typeface="+mn-cs"/>
              </a:rPr>
              <a:t>Product A</a:t>
            </a:r>
          </a:p>
        </p:txBody>
      </p:sp>
      <p:sp>
        <p:nvSpPr>
          <p:cNvPr id="30" name="Rectangle 29"/>
          <p:cNvSpPr/>
          <p:nvPr/>
        </p:nvSpPr>
        <p:spPr>
          <a:xfrm>
            <a:off x="3414382" y="1822917"/>
            <a:ext cx="1303710" cy="56217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Calibri"/>
                <a:ea typeface="+mn-ea"/>
                <a:cs typeface="+mn-cs"/>
              </a:rPr>
              <a:t>Product B</a:t>
            </a:r>
          </a:p>
        </p:txBody>
      </p:sp>
      <p:sp>
        <p:nvSpPr>
          <p:cNvPr id="27" name="Flowchart: Multidocument 26"/>
          <p:cNvSpPr/>
          <p:nvPr/>
        </p:nvSpPr>
        <p:spPr>
          <a:xfrm>
            <a:off x="368326" y="2021825"/>
            <a:ext cx="1212980" cy="755780"/>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FMAS Documents</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2" name="Straight Arrow Connector 31"/>
          <p:cNvCxnSpPr>
            <a:stCxn id="27" idx="3"/>
            <a:endCxn id="28" idx="2"/>
          </p:cNvCxnSpPr>
          <p:nvPr/>
        </p:nvCxnSpPr>
        <p:spPr>
          <a:xfrm>
            <a:off x="1581306" y="2399715"/>
            <a:ext cx="1232178" cy="1145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3"/>
            <a:endCxn id="29" idx="1"/>
          </p:cNvCxnSpPr>
          <p:nvPr/>
        </p:nvCxnSpPr>
        <p:spPr>
          <a:xfrm flipV="1">
            <a:off x="1581306" y="1342954"/>
            <a:ext cx="1827388" cy="105676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stCxn id="27" idx="3"/>
            <a:endCxn id="30" idx="1"/>
          </p:cNvCxnSpPr>
          <p:nvPr/>
        </p:nvCxnSpPr>
        <p:spPr>
          <a:xfrm flipV="1">
            <a:off x="1581306" y="2104006"/>
            <a:ext cx="1833076" cy="29570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0" name="TextBox 49"/>
          <p:cNvSpPr txBox="1"/>
          <p:nvPr/>
        </p:nvSpPr>
        <p:spPr>
          <a:xfrm rot="19666856">
            <a:off x="1887500" y="1520568"/>
            <a:ext cx="13809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Direct Costing</a:t>
            </a:r>
            <a:endParaRPr kumimoji="0" lang="en-CA"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TextBox 51"/>
          <p:cNvSpPr txBox="1"/>
          <p:nvPr/>
        </p:nvSpPr>
        <p:spPr>
          <a:xfrm rot="2620327">
            <a:off x="1517338" y="3018171"/>
            <a:ext cx="13809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Indirect Costing</a:t>
            </a:r>
            <a:endParaRPr kumimoji="0" lang="en-CA"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3" name="Group 132"/>
          <p:cNvGrpSpPr/>
          <p:nvPr/>
        </p:nvGrpSpPr>
        <p:grpSpPr>
          <a:xfrm>
            <a:off x="241835" y="4118485"/>
            <a:ext cx="3339876" cy="1482456"/>
            <a:chOff x="8640241" y="4735344"/>
            <a:chExt cx="3339876" cy="1482456"/>
          </a:xfrm>
        </p:grpSpPr>
        <p:sp>
          <p:nvSpPr>
            <p:cNvPr id="3" name="Cloud 2"/>
            <p:cNvSpPr/>
            <p:nvPr/>
          </p:nvSpPr>
          <p:spPr>
            <a:xfrm>
              <a:off x="8865870" y="5132964"/>
              <a:ext cx="1040158" cy="31731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Calibri"/>
                  <a:ea typeface="+mn-ea"/>
                  <a:cs typeface="+mn-cs"/>
                </a:rPr>
                <a:t>Cost Pool</a:t>
              </a:r>
            </a:p>
          </p:txBody>
        </p:sp>
        <p:sp>
          <p:nvSpPr>
            <p:cNvPr id="5" name="Rectangle 4"/>
            <p:cNvSpPr/>
            <p:nvPr/>
          </p:nvSpPr>
          <p:spPr>
            <a:xfrm>
              <a:off x="8900266" y="5507411"/>
              <a:ext cx="959695" cy="27476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white"/>
                  </a:solidFill>
                  <a:effectLst/>
                  <a:uLnTx/>
                  <a:uFillTx/>
                  <a:latin typeface="Calibri"/>
                  <a:ea typeface="+mn-ea"/>
                  <a:cs typeface="+mn-cs"/>
                </a:rPr>
                <a:t>Cost Object</a:t>
              </a:r>
            </a:p>
          </p:txBody>
        </p:sp>
        <p:grpSp>
          <p:nvGrpSpPr>
            <p:cNvPr id="15" name="Group 14"/>
            <p:cNvGrpSpPr/>
            <p:nvPr/>
          </p:nvGrpSpPr>
          <p:grpSpPr>
            <a:xfrm>
              <a:off x="8640241" y="4735344"/>
              <a:ext cx="3218578" cy="283247"/>
              <a:chOff x="8911218" y="4805929"/>
              <a:chExt cx="3218578" cy="283247"/>
            </a:xfrm>
          </p:grpSpPr>
          <p:sp>
            <p:nvSpPr>
              <p:cNvPr id="4" name="TextBox 3"/>
              <p:cNvSpPr txBox="1"/>
              <p:nvPr/>
            </p:nvSpPr>
            <p:spPr>
              <a:xfrm>
                <a:off x="8911218" y="4805929"/>
                <a:ext cx="2096654" cy="2769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a:ea typeface="+mn-ea"/>
                    <a:cs typeface="+mn-cs"/>
                  </a:rPr>
                  <a:t>Legend</a:t>
                </a:r>
              </a:p>
            </p:txBody>
          </p:sp>
          <p:cxnSp>
            <p:nvCxnSpPr>
              <p:cNvPr id="7" name="Straight Connector 6"/>
              <p:cNvCxnSpPr/>
              <p:nvPr/>
            </p:nvCxnSpPr>
            <p:spPr>
              <a:xfrm>
                <a:off x="9002013" y="5089176"/>
                <a:ext cx="3127783" cy="0"/>
              </a:xfrm>
              <a:prstGeom prst="line">
                <a:avLst/>
              </a:prstGeom>
              <a:effectLst/>
            </p:spPr>
            <p:style>
              <a:lnRef idx="2">
                <a:schemeClr val="dk1"/>
              </a:lnRef>
              <a:fillRef idx="0">
                <a:schemeClr val="dk1"/>
              </a:fillRef>
              <a:effectRef idx="1">
                <a:schemeClr val="dk1"/>
              </a:effectRef>
              <a:fontRef idx="minor">
                <a:schemeClr val="tx1"/>
              </a:fontRef>
            </p:style>
          </p:cxnSp>
        </p:grpSp>
        <p:sp>
          <p:nvSpPr>
            <p:cNvPr id="22" name="TextBox 21"/>
            <p:cNvSpPr txBox="1"/>
            <p:nvPr/>
          </p:nvSpPr>
          <p:spPr>
            <a:xfrm>
              <a:off x="9938597" y="5107301"/>
              <a:ext cx="2041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Calibri"/>
                  <a:ea typeface="+mn-ea"/>
                  <a:cs typeface="+mn-cs"/>
                </a:rPr>
                <a:t>Indirect</a:t>
              </a:r>
              <a:r>
                <a:rPr kumimoji="0" lang="en-CA" sz="1000" b="0" i="0" u="none" strike="noStrike" kern="1200" cap="none" spc="0" normalizeH="0" baseline="0" noProof="0" dirty="0">
                  <a:ln>
                    <a:noFill/>
                  </a:ln>
                  <a:solidFill>
                    <a:prstClr val="black"/>
                  </a:solidFill>
                  <a:effectLst/>
                  <a:uLnTx/>
                  <a:uFillTx/>
                  <a:latin typeface="Calibri"/>
                  <a:ea typeface="+mn-ea"/>
                  <a:cs typeface="+mn-cs"/>
                </a:rPr>
                <a:t> costs shared by more than one cost object</a:t>
              </a:r>
            </a:p>
          </p:txBody>
        </p:sp>
        <p:sp>
          <p:nvSpPr>
            <p:cNvPr id="25" name="TextBox 24"/>
            <p:cNvSpPr txBox="1"/>
            <p:nvPr/>
          </p:nvSpPr>
          <p:spPr>
            <a:xfrm>
              <a:off x="9938597" y="5458090"/>
              <a:ext cx="2041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Calibri"/>
                  <a:ea typeface="+mn-ea"/>
                  <a:cs typeface="+mn-cs"/>
                </a:rPr>
                <a:t>Direct</a:t>
              </a:r>
              <a:r>
                <a:rPr kumimoji="0" lang="en-CA" sz="1000" b="0" i="0" u="none" strike="noStrike" kern="1200" cap="none" spc="0" normalizeH="0" baseline="0" noProof="0" dirty="0">
                  <a:ln>
                    <a:noFill/>
                  </a:ln>
                  <a:solidFill>
                    <a:prstClr val="black"/>
                  </a:solidFill>
                  <a:effectLst/>
                  <a:uLnTx/>
                  <a:uFillTx/>
                  <a:latin typeface="Calibri"/>
                  <a:ea typeface="+mn-ea"/>
                  <a:cs typeface="+mn-cs"/>
                </a:rPr>
                <a:t> cost that is unequivocally attributed to a single cost object</a:t>
              </a:r>
            </a:p>
          </p:txBody>
        </p:sp>
        <p:sp>
          <p:nvSpPr>
            <p:cNvPr id="60" name="Hexagon 59"/>
            <p:cNvSpPr/>
            <p:nvPr/>
          </p:nvSpPr>
          <p:spPr>
            <a:xfrm>
              <a:off x="8900266" y="5867430"/>
              <a:ext cx="959695" cy="274763"/>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prstClr val="black"/>
                  </a:solidFill>
                  <a:effectLst/>
                  <a:uLnTx/>
                  <a:uFillTx/>
                  <a:latin typeface="Calibri"/>
                  <a:ea typeface="+mn-ea"/>
                  <a:cs typeface="+mn-cs"/>
                </a:rPr>
                <a:t>Source</a:t>
              </a:r>
              <a:endParaRPr kumimoji="0" lang="en-CA" sz="1000" b="0" i="0" u="none" strike="noStrike" kern="1200" cap="none" spc="0" normalizeH="0" baseline="0" noProof="0">
                <a:ln>
                  <a:noFill/>
                </a:ln>
                <a:solidFill>
                  <a:prstClr val="black"/>
                </a:solidFill>
                <a:effectLst/>
                <a:uLnTx/>
                <a:uFillTx/>
                <a:latin typeface="Calibri"/>
                <a:ea typeface="+mn-ea"/>
                <a:cs typeface="+mn-cs"/>
              </a:endParaRPr>
            </a:p>
          </p:txBody>
        </p:sp>
        <p:sp>
          <p:nvSpPr>
            <p:cNvPr id="62" name="TextBox 61"/>
            <p:cNvSpPr txBox="1"/>
            <p:nvPr/>
          </p:nvSpPr>
          <p:spPr>
            <a:xfrm>
              <a:off x="9906028" y="5817690"/>
              <a:ext cx="204152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prstClr val="black"/>
                  </a:solidFill>
                  <a:effectLst/>
                  <a:uLnTx/>
                  <a:uFillTx/>
                  <a:latin typeface="Calibri"/>
                  <a:ea typeface="+mn-ea"/>
                  <a:cs typeface="+mn-cs"/>
                </a:rPr>
                <a:t>Source</a:t>
              </a:r>
              <a:r>
                <a:rPr kumimoji="0" lang="en-CA" sz="1000" b="0" i="0" u="none" strike="noStrike" kern="1200" cap="none" spc="0" normalizeH="0" baseline="0" noProof="0" dirty="0">
                  <a:ln>
                    <a:noFill/>
                  </a:ln>
                  <a:solidFill>
                    <a:prstClr val="black"/>
                  </a:solidFill>
                  <a:effectLst/>
                  <a:uLnTx/>
                  <a:uFillTx/>
                  <a:latin typeface="Calibri"/>
                  <a:ea typeface="+mn-ea"/>
                  <a:cs typeface="+mn-cs"/>
                </a:rPr>
                <a:t> of fund that can pay for the product costs</a:t>
              </a:r>
            </a:p>
          </p:txBody>
        </p:sp>
      </p:grpSp>
      <p:sp>
        <p:nvSpPr>
          <p:cNvPr id="63" name="Hexagon 62"/>
          <p:cNvSpPr/>
          <p:nvPr/>
        </p:nvSpPr>
        <p:spPr>
          <a:xfrm>
            <a:off x="10318186" y="1807534"/>
            <a:ext cx="1416589" cy="391886"/>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a:ea typeface="+mn-ea"/>
                <a:cs typeface="+mn-cs"/>
              </a:rPr>
              <a:t>Source 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a:ea typeface="+mn-ea"/>
                <a:cs typeface="+mn-cs"/>
              </a:rPr>
              <a:t>(</a:t>
            </a:r>
            <a:r>
              <a:rPr kumimoji="0" lang="fr-CA" sz="1200" b="0" i="0" u="none" strike="noStrike" kern="1200" cap="none" spc="0" normalizeH="0" baseline="0" noProof="0" dirty="0" err="1">
                <a:ln>
                  <a:noFill/>
                </a:ln>
                <a:solidFill>
                  <a:prstClr val="black"/>
                </a:solidFill>
                <a:effectLst/>
                <a:uLnTx/>
                <a:uFillTx/>
                <a:latin typeface="Calibri"/>
                <a:ea typeface="+mn-ea"/>
                <a:cs typeface="+mn-cs"/>
              </a:rPr>
              <a:t>e.g</a:t>
            </a:r>
            <a:r>
              <a:rPr kumimoji="0" lang="fr-CA" sz="1200" b="0" i="0" u="none" strike="noStrike" kern="1200" cap="none" spc="0" normalizeH="0" baseline="0" noProof="0" dirty="0">
                <a:ln>
                  <a:noFill/>
                </a:ln>
                <a:solidFill>
                  <a:prstClr val="black"/>
                </a:solidFill>
                <a:effectLst/>
                <a:uLnTx/>
                <a:uFillTx/>
                <a:latin typeface="Calibri"/>
                <a:ea typeface="+mn-ea"/>
                <a:cs typeface="+mn-cs"/>
              </a:rPr>
              <a:t>. TB </a:t>
            </a:r>
            <a:r>
              <a:rPr kumimoji="0" lang="fr-CA" sz="1200" b="0" i="0" u="none" strike="noStrike" kern="1200" cap="none" spc="0" normalizeH="0" baseline="0" noProof="0" dirty="0" err="1">
                <a:ln>
                  <a:noFill/>
                </a:ln>
                <a:solidFill>
                  <a:prstClr val="black"/>
                </a:solidFill>
                <a:effectLst/>
                <a:uLnTx/>
                <a:uFillTx/>
                <a:latin typeface="Calibri"/>
                <a:ea typeface="+mn-ea"/>
                <a:cs typeface="+mn-cs"/>
              </a:rPr>
              <a:t>sub</a:t>
            </a:r>
            <a:r>
              <a:rPr kumimoji="0" lang="fr-CA" sz="1200" b="0" i="0" u="none" strike="noStrike" kern="1200" cap="none" spc="0" normalizeH="0" baseline="0" noProof="0" dirty="0">
                <a:ln>
                  <a:noFill/>
                </a:ln>
                <a:solidFill>
                  <a:prstClr val="black"/>
                </a:solidFill>
                <a:effectLst/>
                <a:uLnTx/>
                <a:uFillTx/>
                <a:latin typeface="Calibri"/>
                <a:ea typeface="+mn-ea"/>
                <a:cs typeface="+mn-cs"/>
              </a:rPr>
              <a:t> i)</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Hexagon 65"/>
          <p:cNvSpPr/>
          <p:nvPr/>
        </p:nvSpPr>
        <p:spPr>
          <a:xfrm>
            <a:off x="10332110" y="2449102"/>
            <a:ext cx="1416589" cy="391886"/>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Source ii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a:ln>
                  <a:noFill/>
                </a:ln>
                <a:solidFill>
                  <a:prstClr val="black"/>
                </a:solidFill>
                <a:effectLst/>
                <a:uLnTx/>
                <a:uFillTx/>
                <a:latin typeface="Calibri"/>
                <a:ea typeface="+mn-ea"/>
                <a:cs typeface="+mn-cs"/>
              </a:rPr>
              <a:t>(</a:t>
            </a:r>
            <a:r>
              <a:rPr kumimoji="0" lang="fr-CA" sz="1050" b="0" i="0" u="none" strike="noStrike" kern="1200" cap="none" spc="0" normalizeH="0" baseline="0" noProof="0" err="1">
                <a:ln>
                  <a:noFill/>
                </a:ln>
                <a:solidFill>
                  <a:prstClr val="black"/>
                </a:solidFill>
                <a:effectLst/>
                <a:uLnTx/>
                <a:uFillTx/>
                <a:latin typeface="Calibri"/>
                <a:ea typeface="+mn-ea"/>
                <a:cs typeface="+mn-cs"/>
              </a:rPr>
              <a:t>e.g</a:t>
            </a:r>
            <a:r>
              <a:rPr kumimoji="0" lang="fr-CA" sz="1050" b="0" i="0" u="none" strike="noStrike" kern="1200" cap="none" spc="0" normalizeH="0" baseline="0" noProof="0">
                <a:ln>
                  <a:noFill/>
                </a:ln>
                <a:solidFill>
                  <a:prstClr val="black"/>
                </a:solidFill>
                <a:effectLst/>
                <a:uLnTx/>
                <a:uFillTx/>
                <a:latin typeface="Calibri"/>
                <a:ea typeface="+mn-ea"/>
                <a:cs typeface="+mn-cs"/>
              </a:rPr>
              <a:t>. EI Program)</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67" name="Hexagon 66"/>
          <p:cNvSpPr/>
          <p:nvPr/>
        </p:nvSpPr>
        <p:spPr>
          <a:xfrm>
            <a:off x="10381665" y="3076735"/>
            <a:ext cx="1416589" cy="391886"/>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Source iii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a:ln>
                  <a:noFill/>
                </a:ln>
                <a:solidFill>
                  <a:prstClr val="black"/>
                </a:solidFill>
                <a:effectLst/>
                <a:uLnTx/>
                <a:uFillTx/>
                <a:latin typeface="Calibri"/>
                <a:ea typeface="+mn-ea"/>
                <a:cs typeface="+mn-cs"/>
              </a:rPr>
              <a:t>(</a:t>
            </a:r>
            <a:r>
              <a:rPr kumimoji="0" lang="fr-CA" sz="1050" b="0" i="0" u="none" strike="noStrike" kern="1200" cap="none" spc="0" normalizeH="0" baseline="0" noProof="0" err="1">
                <a:ln>
                  <a:noFill/>
                </a:ln>
                <a:solidFill>
                  <a:prstClr val="black"/>
                </a:solidFill>
                <a:effectLst/>
                <a:uLnTx/>
                <a:uFillTx/>
                <a:latin typeface="Calibri"/>
                <a:ea typeface="+mn-ea"/>
                <a:cs typeface="+mn-cs"/>
              </a:rPr>
              <a:t>e.g</a:t>
            </a:r>
            <a:r>
              <a:rPr kumimoji="0" lang="fr-CA" sz="1050" b="0" i="0" u="none" strike="noStrike" kern="1200" cap="none" spc="0" normalizeH="0" baseline="0" noProof="0">
                <a:ln>
                  <a:noFill/>
                </a:ln>
                <a:solidFill>
                  <a:prstClr val="black"/>
                </a:solidFill>
                <a:effectLst/>
                <a:uLnTx/>
                <a:uFillTx/>
                <a:latin typeface="Calibri"/>
                <a:ea typeface="+mn-ea"/>
                <a:cs typeface="+mn-cs"/>
              </a:rPr>
              <a:t>. CRF)</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94" name="Elbow Connector 93"/>
          <p:cNvCxnSpPr>
            <a:stCxn id="63" idx="3"/>
            <a:endCxn id="45" idx="0"/>
          </p:cNvCxnSpPr>
          <p:nvPr/>
        </p:nvCxnSpPr>
        <p:spPr>
          <a:xfrm rot="10800000" flipV="1">
            <a:off x="9585184" y="2003477"/>
            <a:ext cx="733003" cy="2008730"/>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5" name="Elbow Connector 94"/>
          <p:cNvCxnSpPr>
            <a:stCxn id="66" idx="3"/>
            <a:endCxn id="45" idx="0"/>
          </p:cNvCxnSpPr>
          <p:nvPr/>
        </p:nvCxnSpPr>
        <p:spPr>
          <a:xfrm rot="10800000" flipV="1">
            <a:off x="9585184" y="2645045"/>
            <a:ext cx="746927" cy="1367162"/>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98" name="Elbow Connector 97"/>
          <p:cNvCxnSpPr>
            <a:stCxn id="67" idx="3"/>
            <a:endCxn id="45" idx="0"/>
          </p:cNvCxnSpPr>
          <p:nvPr/>
        </p:nvCxnSpPr>
        <p:spPr>
          <a:xfrm rot="10800000" flipV="1">
            <a:off x="9585183" y="3272677"/>
            <a:ext cx="796482" cy="739529"/>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29" idx="3"/>
            <a:endCxn id="41" idx="2"/>
          </p:cNvCxnSpPr>
          <p:nvPr/>
        </p:nvCxnSpPr>
        <p:spPr>
          <a:xfrm flipV="1">
            <a:off x="4713898" y="1336470"/>
            <a:ext cx="1327950" cy="6484"/>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8" idx="0"/>
            <a:endCxn id="45" idx="2"/>
          </p:cNvCxnSpPr>
          <p:nvPr/>
        </p:nvCxnSpPr>
        <p:spPr>
          <a:xfrm>
            <a:off x="5255973" y="3545414"/>
            <a:ext cx="798256" cy="466793"/>
          </a:xfrm>
          <a:prstGeom prst="line">
            <a:avLst/>
          </a:prstGeom>
          <a:ln>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Cloud 40"/>
          <p:cNvSpPr/>
          <p:nvPr/>
        </p:nvSpPr>
        <p:spPr>
          <a:xfrm>
            <a:off x="6030814" y="240658"/>
            <a:ext cx="3557323" cy="2191623"/>
          </a:xfrm>
          <a:prstGeom prst="cloud">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7152669" y="1342954"/>
            <a:ext cx="1383908" cy="400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Labour</a:t>
            </a:r>
          </a:p>
          <a:p>
            <a:pPr marL="0" marR="0" lvl="0" indent="0" algn="ctr" defTabSz="457200" rtl="0" eaLnBrk="1" fontAlgn="auto" latinLnBrk="0" hangingPunct="1">
              <a:lnSpc>
                <a:spcPct val="100000"/>
              </a:lnSpc>
              <a:spcBef>
                <a:spcPts val="0"/>
              </a:spcBef>
              <a:spcAft>
                <a:spcPts val="0"/>
              </a:spcAft>
              <a:buClrTx/>
              <a:buSzTx/>
              <a:buFontTx/>
              <a:buNone/>
              <a:tabLst/>
              <a:defRPr/>
            </a:pPr>
            <a:r>
              <a:rPr lang="en-CA" sz="1200" noProof="0" dirty="0">
                <a:solidFill>
                  <a:prstClr val="white"/>
                </a:solidFill>
                <a:latin typeface="Calibri"/>
              </a:rPr>
              <a:t>(salary / non-salary</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ectangle 52"/>
          <p:cNvSpPr/>
          <p:nvPr/>
        </p:nvSpPr>
        <p:spPr>
          <a:xfrm>
            <a:off x="6390307" y="732993"/>
            <a:ext cx="1385383" cy="400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Infrastructure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prstClr val="white"/>
                </a:solidFill>
                <a:effectLst/>
                <a:uLnTx/>
                <a:uFillTx/>
                <a:latin typeface="Calibri"/>
                <a:ea typeface="+mn-ea"/>
                <a:cs typeface="+mn-cs"/>
              </a:rPr>
              <a:t>(e.g. SSC, Cloud)</a:t>
            </a:r>
          </a:p>
        </p:txBody>
      </p:sp>
      <p:sp>
        <p:nvSpPr>
          <p:cNvPr id="55" name="Rectangle 54"/>
          <p:cNvSpPr/>
          <p:nvPr/>
        </p:nvSpPr>
        <p:spPr>
          <a:xfrm>
            <a:off x="8002056" y="732993"/>
            <a:ext cx="1305204" cy="400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Tech </a:t>
            </a:r>
            <a:r>
              <a:rPr kumimoji="0" lang="en-CA" sz="1200" b="0" i="0" u="none" strike="noStrike" kern="1200" cap="none" spc="0" normalizeH="0" baseline="0" noProof="0" dirty="0" err="1">
                <a:ln>
                  <a:noFill/>
                </a:ln>
                <a:solidFill>
                  <a:prstClr val="white"/>
                </a:solidFill>
                <a:effectLst/>
                <a:uLnTx/>
                <a:uFillTx/>
                <a:latin typeface="Calibri"/>
                <a:ea typeface="+mn-ea"/>
                <a:cs typeface="+mn-cs"/>
              </a:rPr>
              <a:t>Stac</a:t>
            </a:r>
            <a:r>
              <a:rPr lang="en-CA" sz="1200" dirty="0">
                <a:solidFill>
                  <a:prstClr val="white"/>
                </a:solidFill>
                <a:latin typeface="Calibri"/>
              </a:rPr>
              <a:t>k  s/w </a:t>
            </a:r>
            <a:r>
              <a:rPr kumimoji="0" lang="en-CA" sz="1200" b="0" i="0" u="none" strike="noStrike" kern="1200" cap="none" spc="0" normalizeH="0" baseline="0" noProof="0" dirty="0">
                <a:ln>
                  <a:noFill/>
                </a:ln>
                <a:solidFill>
                  <a:prstClr val="white"/>
                </a:solidFill>
                <a:effectLst/>
                <a:uLnTx/>
                <a:uFillTx/>
                <a:latin typeface="Calibri"/>
                <a:ea typeface="+mn-ea"/>
                <a:cs typeface="+mn-cs"/>
              </a:rPr>
              <a:t>Licences</a:t>
            </a:r>
          </a:p>
        </p:txBody>
      </p:sp>
      <p:cxnSp>
        <p:nvCxnSpPr>
          <p:cNvPr id="17" name="Straight Connector 16"/>
          <p:cNvCxnSpPr>
            <a:stCxn id="49" idx="1"/>
            <a:endCxn id="57" idx="3"/>
          </p:cNvCxnSpPr>
          <p:nvPr/>
        </p:nvCxnSpPr>
        <p:spPr>
          <a:xfrm flipH="1">
            <a:off x="6777170" y="1543053"/>
            <a:ext cx="375499" cy="414852"/>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5799466" y="1571474"/>
            <a:ext cx="977704" cy="622490"/>
            <a:chOff x="8573807" y="798684"/>
            <a:chExt cx="977704" cy="622490"/>
          </a:xfrm>
        </p:grpSpPr>
        <p:sp>
          <p:nvSpPr>
            <p:cNvPr id="56" name="Flowchart: Document 55"/>
            <p:cNvSpPr/>
            <p:nvPr/>
          </p:nvSpPr>
          <p:spPr>
            <a:xfrm>
              <a:off x="8573807" y="798684"/>
              <a:ext cx="801425" cy="47211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lowchart: Document 63"/>
            <p:cNvSpPr/>
            <p:nvPr/>
          </p:nvSpPr>
          <p:spPr>
            <a:xfrm>
              <a:off x="8659291" y="875806"/>
              <a:ext cx="801425" cy="47211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Flowchart: Document 56"/>
            <p:cNvSpPr/>
            <p:nvPr/>
          </p:nvSpPr>
          <p:spPr>
            <a:xfrm>
              <a:off x="8750086" y="949055"/>
              <a:ext cx="801425" cy="47211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CATS Codes</a:t>
              </a: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5" name="Cloud 44"/>
          <p:cNvSpPr/>
          <p:nvPr/>
        </p:nvSpPr>
        <p:spPr>
          <a:xfrm>
            <a:off x="6043233" y="2773843"/>
            <a:ext cx="3544904" cy="2476728"/>
          </a:xfrm>
          <a:prstGeom prst="cloud">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6556937" y="3134493"/>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Corp</a:t>
            </a:r>
            <a:r>
              <a:rPr kumimoji="0" lang="en-CA" sz="1200" b="0" i="0" u="none" strike="noStrike" kern="1200" cap="none" spc="0" normalizeH="0" noProof="0" dirty="0">
                <a:ln>
                  <a:noFill/>
                </a:ln>
                <a:solidFill>
                  <a:prstClr val="white"/>
                </a:solidFill>
                <a:effectLst/>
                <a:uLnTx/>
                <a:uFillTx/>
                <a:latin typeface="Calibri"/>
                <a:ea typeface="+mn-ea"/>
                <a:cs typeface="+mn-cs"/>
              </a:rPr>
              <a:t> </a:t>
            </a:r>
            <a:r>
              <a:rPr kumimoji="0" lang="en-CA" sz="1200" b="0" i="0" u="none" strike="noStrike" kern="1200" cap="none" spc="0" normalizeH="0" baseline="0" noProof="0" dirty="0">
                <a:ln>
                  <a:noFill/>
                </a:ln>
                <a:solidFill>
                  <a:prstClr val="white"/>
                </a:solidFill>
                <a:effectLst/>
                <a:uLnTx/>
                <a:uFillTx/>
                <a:latin typeface="Calibri"/>
                <a:ea typeface="+mn-ea"/>
                <a:cs typeface="+mn-cs"/>
              </a:rPr>
              <a:t>Licences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(e.g. SaaS, s/w)</a:t>
            </a:r>
          </a:p>
        </p:txBody>
      </p:sp>
      <p:sp>
        <p:nvSpPr>
          <p:cNvPr id="77" name="Rectangle 76"/>
          <p:cNvSpPr/>
          <p:nvPr/>
        </p:nvSpPr>
        <p:spPr>
          <a:xfrm>
            <a:off x="6556937" y="3638849"/>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Real Estate</a:t>
            </a:r>
          </a:p>
        </p:txBody>
      </p:sp>
      <p:sp>
        <p:nvSpPr>
          <p:cNvPr id="78" name="Rectangle 77"/>
          <p:cNvSpPr/>
          <p:nvPr/>
        </p:nvSpPr>
        <p:spPr>
          <a:xfrm>
            <a:off x="6556937" y="4140331"/>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Employee Benefits</a:t>
            </a:r>
          </a:p>
        </p:txBody>
      </p:sp>
      <p:sp>
        <p:nvSpPr>
          <p:cNvPr id="93" name="Rectangle 92"/>
          <p:cNvSpPr/>
          <p:nvPr/>
        </p:nvSpPr>
        <p:spPr>
          <a:xfrm>
            <a:off x="7844623" y="4143531"/>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Equipment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1200" dirty="0">
                <a:solidFill>
                  <a:prstClr val="white"/>
                </a:solidFill>
                <a:latin typeface="Calibri"/>
              </a:rPr>
              <a:t>(</a:t>
            </a:r>
            <a:r>
              <a:rPr lang="fr-CA" sz="1200" dirty="0" err="1">
                <a:solidFill>
                  <a:prstClr val="white"/>
                </a:solidFill>
                <a:latin typeface="Calibri"/>
              </a:rPr>
              <a:t>e.g</a:t>
            </a:r>
            <a:r>
              <a:rPr lang="fr-CA" sz="1200" dirty="0">
                <a:solidFill>
                  <a:prstClr val="white"/>
                </a:solidFill>
                <a:latin typeface="Calibri"/>
              </a:rPr>
              <a:t>. laptops)</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Rectangle 95"/>
          <p:cNvSpPr/>
          <p:nvPr/>
        </p:nvSpPr>
        <p:spPr>
          <a:xfrm>
            <a:off x="7833566" y="3134493"/>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Common</a:t>
            </a:r>
            <a:r>
              <a:rPr kumimoji="0" lang="en-CA" sz="1200" b="0" i="0" u="none" strike="noStrike" kern="1200" cap="none" spc="0" normalizeH="0" noProof="0" dirty="0">
                <a:ln>
                  <a:noFill/>
                </a:ln>
                <a:solidFill>
                  <a:prstClr val="white"/>
                </a:solidFill>
                <a:effectLst/>
                <a:uLnTx/>
                <a:uFillTx/>
                <a:latin typeface="Calibri"/>
                <a:ea typeface="+mn-ea"/>
                <a:cs typeface="+mn-cs"/>
              </a:rPr>
              <a:t> Cloud Services</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5" name="Straight Connector 104"/>
          <p:cNvCxnSpPr>
            <a:stCxn id="28" idx="0"/>
            <a:endCxn id="56" idx="1"/>
          </p:cNvCxnSpPr>
          <p:nvPr/>
        </p:nvCxnSpPr>
        <p:spPr>
          <a:xfrm flipV="1">
            <a:off x="5255973" y="1807534"/>
            <a:ext cx="543493" cy="1737880"/>
          </a:xfrm>
          <a:prstGeom prst="line">
            <a:avLst/>
          </a:prstGeom>
          <a:ln>
            <a:solidFill>
              <a:schemeClr val="tx1"/>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5603662" y="2407717"/>
            <a:ext cx="79923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prstClr val="black"/>
                </a:solidFill>
                <a:effectLst/>
                <a:uLnTx/>
                <a:uFillTx/>
                <a:latin typeface="Calibri"/>
                <a:ea typeface="+mn-ea"/>
                <a:cs typeface="+mn-cs"/>
              </a:rPr>
              <a:t>Allocation</a:t>
            </a:r>
            <a:endParaRPr kumimoji="0" lang="en-CA" sz="10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1" name="Elbow Connector 170"/>
          <p:cNvCxnSpPr>
            <a:stCxn id="67" idx="3"/>
            <a:endCxn id="41" idx="0"/>
          </p:cNvCxnSpPr>
          <p:nvPr/>
        </p:nvCxnSpPr>
        <p:spPr>
          <a:xfrm rot="10800000">
            <a:off x="9585173" y="1336470"/>
            <a:ext cx="796492" cy="1936208"/>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4" name="Elbow Connector 173"/>
          <p:cNvCxnSpPr>
            <a:stCxn id="66" idx="3"/>
            <a:endCxn id="41" idx="0"/>
          </p:cNvCxnSpPr>
          <p:nvPr/>
        </p:nvCxnSpPr>
        <p:spPr>
          <a:xfrm rot="10800000">
            <a:off x="9585174" y="1336471"/>
            <a:ext cx="746937" cy="1308575"/>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7" name="Elbow Connector 176"/>
          <p:cNvCxnSpPr>
            <a:stCxn id="63" idx="3"/>
            <a:endCxn id="41" idx="0"/>
          </p:cNvCxnSpPr>
          <p:nvPr/>
        </p:nvCxnSpPr>
        <p:spPr>
          <a:xfrm rot="10800000">
            <a:off x="9585174" y="1336471"/>
            <a:ext cx="733013" cy="667007"/>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51" name="Rectangle 50"/>
          <p:cNvSpPr/>
          <p:nvPr/>
        </p:nvSpPr>
        <p:spPr>
          <a:xfrm>
            <a:off x="7836791" y="3639012"/>
            <a:ext cx="1158172"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olidFill>
                <a:effectLst/>
                <a:uLnTx/>
                <a:uFillTx/>
                <a:latin typeface="Calibri"/>
                <a:ea typeface="+mn-ea"/>
                <a:cs typeface="+mn-cs"/>
              </a:rPr>
              <a:t>Common</a:t>
            </a:r>
            <a:r>
              <a:rPr kumimoji="0" lang="en-CA" sz="1200" b="0" i="0" u="none" strike="noStrike" kern="1200" cap="none" spc="0" normalizeH="0" noProof="0" dirty="0">
                <a:ln>
                  <a:noFill/>
                </a:ln>
                <a:solidFill>
                  <a:prstClr val="white"/>
                </a:solidFill>
                <a:effectLst/>
                <a:uLnTx/>
                <a:uFillTx/>
                <a:latin typeface="Calibri"/>
                <a:ea typeface="+mn-ea"/>
                <a:cs typeface="+mn-cs"/>
              </a:rPr>
              <a:t> SSC services</a:t>
            </a: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6880860" y="4636689"/>
            <a:ext cx="1856740" cy="3934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white"/>
                </a:solidFill>
                <a:effectLst/>
                <a:uLnTx/>
                <a:uFillTx/>
                <a:latin typeface="Calibri"/>
              </a:rPr>
              <a:t>Corporate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CA" sz="1000" dirty="0">
                <a:solidFill>
                  <a:prstClr val="white"/>
                </a:solidFill>
                <a:latin typeface="Calibri"/>
              </a:rPr>
              <a:t>(e.g. Arch, Security Assessment)</a:t>
            </a:r>
            <a:endParaRPr kumimoji="0" lang="en-CA" sz="1000" b="0" i="0" u="none" strike="noStrike" kern="120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165425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fld id="{ABCE2B6B-7FFE-FA46-BED3-31567387080B}" type="slidenum">
              <a:rPr lang="en-US" smtClean="0"/>
              <a:t>2</a:t>
            </a:fld>
            <a:endParaRPr lang="en-US"/>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8229600"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Purpose</a:t>
            </a:r>
          </a:p>
        </p:txBody>
      </p:sp>
      <p:sp>
        <p:nvSpPr>
          <p:cNvPr id="6" name="Content Placeholder 2">
            <a:extLst>
              <a:ext uri="{FF2B5EF4-FFF2-40B4-BE49-F238E27FC236}">
                <a16:creationId xmlns:a16="http://schemas.microsoft.com/office/drawing/2014/main" id="{6EFA347A-E7F5-42D5-A6D6-5A33BDE5E89F}"/>
              </a:ext>
            </a:extLst>
          </p:cNvPr>
          <p:cNvSpPr txBox="1">
            <a:spLocks/>
          </p:cNvSpPr>
          <p:nvPr>
            <p:custDataLst>
              <p:tags r:id="rId2"/>
            </p:custDataLst>
          </p:nvPr>
        </p:nvSpPr>
        <p:spPr>
          <a:xfrm>
            <a:off x="507600" y="1045837"/>
            <a:ext cx="11313232" cy="4766326"/>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4" indent="-360000">
              <a:lnSpc>
                <a:spcPct val="120000"/>
              </a:lnSpc>
              <a:spcBef>
                <a:spcPts val="600"/>
              </a:spcBef>
              <a:spcAft>
                <a:spcPts val="1200"/>
              </a:spcAft>
              <a:buClr>
                <a:schemeClr val="accent5">
                  <a:lumMod val="75000"/>
                </a:schemeClr>
              </a:buClr>
              <a:defRPr/>
            </a:pPr>
            <a:r>
              <a:rPr lang="en-CA" sz="2400">
                <a:cs typeface="Segoe UI" panose="020B0502040204020203" pitchFamily="34" charset="0"/>
              </a:rPr>
              <a:t>We seek to:</a:t>
            </a:r>
            <a:endParaRPr lang="en-CA">
              <a:cs typeface="Segoe UI" panose="020B0502040204020203" pitchFamily="34" charset="0"/>
            </a:endParaRPr>
          </a:p>
          <a:p>
            <a:pPr marL="1011600" lvl="5" indent="-457200">
              <a:lnSpc>
                <a:spcPct val="120000"/>
              </a:lnSpc>
              <a:spcBef>
                <a:spcPts val="600"/>
              </a:spcBef>
              <a:spcAft>
                <a:spcPts val="1200"/>
              </a:spcAft>
              <a:buClr>
                <a:schemeClr val="accent5">
                  <a:lumMod val="75000"/>
                </a:schemeClr>
              </a:buClr>
              <a:buFont typeface="+mj-lt"/>
              <a:buAutoNum type="alphaUcPeriod"/>
              <a:defRPr/>
            </a:pPr>
            <a:r>
              <a:rPr lang="en-CA">
                <a:cs typeface="Segoe UI" panose="020B0502040204020203" pitchFamily="34" charset="0"/>
              </a:rPr>
              <a:t>Provide ESDC with a </a:t>
            </a:r>
            <a:r>
              <a:rPr lang="en-CA" b="1">
                <a:cs typeface="Segoe UI" panose="020B0502040204020203" pitchFamily="34" charset="0"/>
              </a:rPr>
              <a:t>new type of investment: Product-based funding</a:t>
            </a:r>
            <a:endParaRPr lang="en-CA" b="1" baseline="30000">
              <a:cs typeface="Segoe UI" panose="020B0502040204020203" pitchFamily="34" charset="0"/>
            </a:endParaRPr>
          </a:p>
          <a:p>
            <a:pPr marL="1028700" lvl="5" indent="-457200">
              <a:lnSpc>
                <a:spcPct val="120000"/>
              </a:lnSpc>
              <a:spcBef>
                <a:spcPts val="600"/>
              </a:spcBef>
              <a:spcAft>
                <a:spcPts val="1200"/>
              </a:spcAft>
              <a:buClr>
                <a:schemeClr val="accent5">
                  <a:lumMod val="75000"/>
                </a:schemeClr>
              </a:buClr>
              <a:buFont typeface="+mj-lt"/>
              <a:buAutoNum type="alphaUcPeriod"/>
              <a:defRPr/>
            </a:pPr>
            <a:r>
              <a:rPr lang="en-CA" sz="2100">
                <a:cs typeface="Segoe UI" panose="020B0502040204020203" pitchFamily="34" charset="0"/>
              </a:rPr>
              <a:t>Provide LOBs with needed guidance in </a:t>
            </a:r>
            <a:r>
              <a:rPr lang="en-CA" sz="2100" b="1">
                <a:cs typeface="Segoe UI" panose="020B0502040204020203" pitchFamily="34" charset="0"/>
              </a:rPr>
              <a:t>transitioning to product management</a:t>
            </a:r>
          </a:p>
          <a:p>
            <a:pPr marL="457200" lvl="4" indent="-342900">
              <a:lnSpc>
                <a:spcPct val="120000"/>
              </a:lnSpc>
              <a:spcBef>
                <a:spcPts val="600"/>
              </a:spcBef>
              <a:spcAft>
                <a:spcPts val="1200"/>
              </a:spcAft>
              <a:buClr>
                <a:schemeClr val="accent5">
                  <a:lumMod val="75000"/>
                </a:schemeClr>
              </a:buClr>
              <a:defRPr/>
            </a:pPr>
            <a:r>
              <a:rPr lang="en-CA" sz="2400">
                <a:cs typeface="Segoe UI" panose="020B0502040204020203" pitchFamily="34" charset="0"/>
              </a:rPr>
              <a:t>Why:</a:t>
            </a:r>
          </a:p>
          <a:p>
            <a:pPr marL="1028700" lvl="5" indent="-457200">
              <a:lnSpc>
                <a:spcPct val="120000"/>
              </a:lnSpc>
              <a:spcBef>
                <a:spcPts val="600"/>
              </a:spcBef>
              <a:spcAft>
                <a:spcPts val="1200"/>
              </a:spcAft>
              <a:buClr>
                <a:schemeClr val="accent5">
                  <a:lumMod val="75000"/>
                </a:schemeClr>
              </a:buClr>
              <a:buFont typeface="+mj-lt"/>
              <a:buAutoNum type="arabicPeriod"/>
              <a:defRPr/>
            </a:pPr>
            <a:r>
              <a:rPr lang="en-CA" sz="1800">
                <a:cs typeface="Segoe UI" panose="020B0502040204020203" pitchFamily="34" charset="0"/>
              </a:rPr>
              <a:t>Deliver Software at the pace of relevance</a:t>
            </a:r>
          </a:p>
          <a:p>
            <a:pPr marL="1028700" lvl="5" indent="-457200">
              <a:lnSpc>
                <a:spcPct val="120000"/>
              </a:lnSpc>
              <a:spcBef>
                <a:spcPts val="600"/>
              </a:spcBef>
              <a:spcAft>
                <a:spcPts val="1200"/>
              </a:spcAft>
              <a:buClr>
                <a:schemeClr val="accent5">
                  <a:lumMod val="75000"/>
                </a:schemeClr>
              </a:buClr>
              <a:buFont typeface="+mj-lt"/>
              <a:buAutoNum type="arabicPeriod"/>
              <a:defRPr/>
            </a:pPr>
            <a:r>
              <a:rPr lang="en-CA" sz="1800">
                <a:cs typeface="Segoe UI" panose="020B0502040204020203" pitchFamily="34" charset="0"/>
              </a:rPr>
              <a:t>Integrate Business and IT Strategies</a:t>
            </a:r>
            <a:endParaRPr lang="en-CA" sz="1800" baseline="30000">
              <a:cs typeface="Segoe UI" panose="020B0502040204020203" pitchFamily="34" charset="0"/>
            </a:endParaRPr>
          </a:p>
          <a:p>
            <a:pPr marL="1028700" lvl="5" indent="-457200">
              <a:lnSpc>
                <a:spcPct val="120000"/>
              </a:lnSpc>
              <a:spcBef>
                <a:spcPts val="600"/>
              </a:spcBef>
              <a:spcAft>
                <a:spcPts val="1200"/>
              </a:spcAft>
              <a:buClr>
                <a:schemeClr val="accent5">
                  <a:lumMod val="75000"/>
                </a:schemeClr>
              </a:buClr>
              <a:buFont typeface="+mj-lt"/>
              <a:buAutoNum type="arabicPeriod"/>
              <a:defRPr/>
            </a:pPr>
            <a:r>
              <a:rPr lang="en-CA" sz="1800">
                <a:cs typeface="Segoe UI" panose="020B0502040204020203" pitchFamily="34" charset="0"/>
              </a:rPr>
              <a:t>Release internal IITB capacity towards innovation</a:t>
            </a:r>
          </a:p>
          <a:p>
            <a:pPr marL="1028700" lvl="5" indent="-457200">
              <a:lnSpc>
                <a:spcPct val="120000"/>
              </a:lnSpc>
              <a:spcBef>
                <a:spcPts val="600"/>
              </a:spcBef>
              <a:spcAft>
                <a:spcPts val="1200"/>
              </a:spcAft>
              <a:buClr>
                <a:schemeClr val="accent5">
                  <a:lumMod val="75000"/>
                </a:schemeClr>
              </a:buClr>
              <a:buFont typeface="+mj-lt"/>
              <a:buAutoNum type="arabicPeriod"/>
              <a:defRPr/>
            </a:pPr>
            <a:r>
              <a:rPr lang="en-CA" sz="1800">
                <a:cs typeface="Segoe UI" panose="020B0502040204020203" pitchFamily="34" charset="0"/>
              </a:rPr>
              <a:t>Avoid chronic underinvestment in IT infrastructure</a:t>
            </a:r>
          </a:p>
          <a:p>
            <a:pPr marL="914400" lvl="5" indent="-342900">
              <a:lnSpc>
                <a:spcPct val="120000"/>
              </a:lnSpc>
              <a:spcBef>
                <a:spcPts val="600"/>
              </a:spcBef>
              <a:spcAft>
                <a:spcPts val="1200"/>
              </a:spcAft>
              <a:buClr>
                <a:schemeClr val="accent5">
                  <a:lumMod val="75000"/>
                </a:schemeClr>
              </a:buClr>
              <a:defRPr/>
            </a:pPr>
            <a:endParaRPr lang="en-CA" sz="1800" b="1">
              <a:cs typeface="Segoe UI" panose="020B0502040204020203" pitchFamily="34" charset="0"/>
            </a:endParaRPr>
          </a:p>
        </p:txBody>
      </p:sp>
    </p:spTree>
    <p:extLst>
      <p:ext uri="{BB962C8B-B14F-4D97-AF65-F5344CB8AC3E}">
        <p14:creationId xmlns:p14="http://schemas.microsoft.com/office/powerpoint/2010/main" val="18781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person, wearing, black, suit&#10;&#10;Description automatically generated">
            <a:extLst>
              <a:ext uri="{FF2B5EF4-FFF2-40B4-BE49-F238E27FC236}">
                <a16:creationId xmlns:a16="http://schemas.microsoft.com/office/drawing/2014/main" id="{62FA3520-D53A-4D21-9D72-4C1A2BC10D60}"/>
              </a:ext>
            </a:extLst>
          </p:cNvPr>
          <p:cNvPicPr>
            <a:picLocks noChangeAspect="1"/>
          </p:cNvPicPr>
          <p:nvPr/>
        </p:nvPicPr>
        <p:blipFill rotWithShape="1">
          <a:blip r:embed="rId5"/>
          <a:srcRect l="32141" t="2797" r="15291" b="47779"/>
          <a:stretch/>
        </p:blipFill>
        <p:spPr>
          <a:xfrm>
            <a:off x="4419014" y="1077975"/>
            <a:ext cx="1779007" cy="2597747"/>
          </a:xfrm>
          <a:prstGeom prst="rect">
            <a:avLst/>
          </a:prstGeom>
        </p:spPr>
      </p:pic>
      <p:sp>
        <p:nvSpPr>
          <p:cNvPr id="4" name="Rectangle 3"/>
          <p:cNvSpPr/>
          <p:nvPr/>
        </p:nvSpPr>
        <p:spPr>
          <a:xfrm>
            <a:off x="4248538" y="1020143"/>
            <a:ext cx="2138193" cy="2723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 name="Picture 2" descr="Pictures representing a carricature of product managers.&#10;the first is a jedi knight&#10;the second is a happy business woman&#10;the third is a tough guy&#10;the fourth is O-Ren Ishii of the movie Kill Bill&#10;the fith is &quot;The brain&quot; from the cartoon &quot;pinkie and the brain&quot;"/>
          <p:cNvPicPr>
            <a:picLocks noChangeAspect="1"/>
          </p:cNvPicPr>
          <p:nvPr/>
        </p:nvPicPr>
        <p:blipFill rotWithShape="1">
          <a:blip r:embed="rId6">
            <a:extLst>
              <a:ext uri="{28A0092B-C50C-407E-A947-70E740481C1C}">
                <a14:useLocalDpi xmlns:a14="http://schemas.microsoft.com/office/drawing/2010/main" val="0"/>
              </a:ext>
            </a:extLst>
          </a:blip>
          <a:srcRect b="44118"/>
          <a:stretch/>
        </p:blipFill>
        <p:spPr>
          <a:xfrm>
            <a:off x="4246090" y="1511563"/>
            <a:ext cx="2151472" cy="2148532"/>
          </a:xfrm>
          <a:prstGeom prst="rect">
            <a:avLst/>
          </a:prstGeom>
        </p:spPr>
      </p:pic>
      <p:sp>
        <p:nvSpPr>
          <p:cNvPr id="39" name="Rectangle 38">
            <a:extLst>
              <a:ext uri="{FF2B5EF4-FFF2-40B4-BE49-F238E27FC236}">
                <a16:creationId xmlns:a16="http://schemas.microsoft.com/office/drawing/2014/main" id="{228EC8BA-03CC-441F-83A4-79C170EA420B}"/>
              </a:ext>
            </a:extLst>
          </p:cNvPr>
          <p:cNvSpPr/>
          <p:nvPr/>
        </p:nvSpPr>
        <p:spPr>
          <a:xfrm>
            <a:off x="6774025" y="3951132"/>
            <a:ext cx="3608225" cy="22372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20</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accent5">
                    <a:lumMod val="75000"/>
                  </a:schemeClr>
                </a:solidFill>
                <a:latin typeface="Arial"/>
                <a:cs typeface="Arial"/>
              </a:rPr>
              <a:t>Product Managers</a:t>
            </a:r>
          </a:p>
        </p:txBody>
      </p:sp>
      <p:pic>
        <p:nvPicPr>
          <p:cNvPr id="19" name="Picture 18" descr="A picture containing person, indoor&#10;&#10;Description automatically generated">
            <a:extLst>
              <a:ext uri="{FF2B5EF4-FFF2-40B4-BE49-F238E27FC236}">
                <a16:creationId xmlns:a16="http://schemas.microsoft.com/office/drawing/2014/main" id="{DC51950B-358B-4670-9807-B97D30C3A148}"/>
              </a:ext>
            </a:extLst>
          </p:cNvPr>
          <p:cNvPicPr>
            <a:picLocks noChangeAspect="1"/>
          </p:cNvPicPr>
          <p:nvPr/>
        </p:nvPicPr>
        <p:blipFill rotWithShape="1">
          <a:blip r:embed="rId7"/>
          <a:srcRect t="12333" b="12879"/>
          <a:stretch/>
        </p:blipFill>
        <p:spPr>
          <a:xfrm>
            <a:off x="1505933" y="4000418"/>
            <a:ext cx="5268092" cy="2216400"/>
          </a:xfrm>
          <a:prstGeom prst="rect">
            <a:avLst/>
          </a:prstGeom>
        </p:spPr>
      </p:pic>
      <p:pic>
        <p:nvPicPr>
          <p:cNvPr id="25" name="Picture 24" descr="A person with a beard&#10;&#10;Description automatically generated with low confidence">
            <a:extLst>
              <a:ext uri="{FF2B5EF4-FFF2-40B4-BE49-F238E27FC236}">
                <a16:creationId xmlns:a16="http://schemas.microsoft.com/office/drawing/2014/main" id="{1148E5A7-2DF9-4F56-91A8-AA6A306767B4}"/>
              </a:ext>
            </a:extLst>
          </p:cNvPr>
          <p:cNvPicPr>
            <a:picLocks noChangeAspect="1"/>
          </p:cNvPicPr>
          <p:nvPr/>
        </p:nvPicPr>
        <p:blipFill>
          <a:blip r:embed="rId8"/>
          <a:stretch>
            <a:fillRect/>
          </a:stretch>
        </p:blipFill>
        <p:spPr>
          <a:xfrm>
            <a:off x="1480317" y="1071625"/>
            <a:ext cx="2597747" cy="2597747"/>
          </a:xfrm>
          <a:prstGeom prst="rect">
            <a:avLst/>
          </a:prstGeom>
        </p:spPr>
      </p:pic>
      <p:pic>
        <p:nvPicPr>
          <p:cNvPr id="27" name="Picture 26" descr="A picture containing person, person, indoor&#10;&#10;Description automatically generated">
            <a:extLst>
              <a:ext uri="{FF2B5EF4-FFF2-40B4-BE49-F238E27FC236}">
                <a16:creationId xmlns:a16="http://schemas.microsoft.com/office/drawing/2014/main" id="{51094B24-256D-4F20-8881-3EBD3518FE67}"/>
              </a:ext>
            </a:extLst>
          </p:cNvPr>
          <p:cNvPicPr>
            <a:picLocks noChangeAspect="1"/>
          </p:cNvPicPr>
          <p:nvPr/>
        </p:nvPicPr>
        <p:blipFill>
          <a:blip r:embed="rId9"/>
          <a:stretch>
            <a:fillRect/>
          </a:stretch>
        </p:blipFill>
        <p:spPr>
          <a:xfrm>
            <a:off x="6562307" y="1087589"/>
            <a:ext cx="3690872" cy="2656218"/>
          </a:xfrm>
          <a:prstGeom prst="rect">
            <a:avLst/>
          </a:prstGeom>
        </p:spPr>
      </p:pic>
      <p:pic>
        <p:nvPicPr>
          <p:cNvPr id="31" name="Picture 30" descr="A cartoon of a cat&#10;&#10;Description automatically generated with medium confidence">
            <a:extLst>
              <a:ext uri="{FF2B5EF4-FFF2-40B4-BE49-F238E27FC236}">
                <a16:creationId xmlns:a16="http://schemas.microsoft.com/office/drawing/2014/main" id="{9E1E6B9D-E4E1-4CDC-86E6-9C69F6F297E8}"/>
              </a:ext>
            </a:extLst>
          </p:cNvPr>
          <p:cNvPicPr>
            <a:picLocks noChangeAspect="1"/>
          </p:cNvPicPr>
          <p:nvPr/>
        </p:nvPicPr>
        <p:blipFill>
          <a:blip r:embed="rId10"/>
          <a:stretch>
            <a:fillRect/>
          </a:stretch>
        </p:blipFill>
        <p:spPr>
          <a:xfrm>
            <a:off x="7734394" y="4086143"/>
            <a:ext cx="1558896" cy="2028616"/>
          </a:xfrm>
          <a:prstGeom prst="rect">
            <a:avLst/>
          </a:prstGeom>
        </p:spPr>
      </p:pic>
      <p:sp>
        <p:nvSpPr>
          <p:cNvPr id="32" name="Rectangle 31">
            <a:extLst>
              <a:ext uri="{FF2B5EF4-FFF2-40B4-BE49-F238E27FC236}">
                <a16:creationId xmlns:a16="http://schemas.microsoft.com/office/drawing/2014/main" id="{736BB09E-A18B-47FF-B37F-155ECA512EDE}"/>
              </a:ext>
            </a:extLst>
          </p:cNvPr>
          <p:cNvSpPr/>
          <p:nvPr/>
        </p:nvSpPr>
        <p:spPr>
          <a:xfrm>
            <a:off x="1148891" y="840143"/>
            <a:ext cx="9457488"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345B9C44-5C37-4CFC-A220-0AC52D14DA75}"/>
              </a:ext>
            </a:extLst>
          </p:cNvPr>
          <p:cNvSpPr/>
          <p:nvPr/>
        </p:nvSpPr>
        <p:spPr>
          <a:xfrm rot="16200000">
            <a:off x="2873043" y="2273471"/>
            <a:ext cx="2750991"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2B6D7AD6-57A8-4846-8419-CBC8091AD57F}"/>
              </a:ext>
            </a:extLst>
          </p:cNvPr>
          <p:cNvSpPr/>
          <p:nvPr/>
        </p:nvSpPr>
        <p:spPr>
          <a:xfrm rot="16200000">
            <a:off x="-1179447" y="3528481"/>
            <a:ext cx="501667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AA85B6E0-44A2-4FED-89E9-FBF572ABFB4B}"/>
              </a:ext>
            </a:extLst>
          </p:cNvPr>
          <p:cNvSpPr/>
          <p:nvPr/>
        </p:nvSpPr>
        <p:spPr>
          <a:xfrm>
            <a:off x="1480317" y="3640608"/>
            <a:ext cx="880143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9AE742C3-CC1D-400A-AC30-7F2FBFE8F848}"/>
              </a:ext>
            </a:extLst>
          </p:cNvPr>
          <p:cNvSpPr/>
          <p:nvPr/>
        </p:nvSpPr>
        <p:spPr>
          <a:xfrm rot="16200000">
            <a:off x="5011236" y="2395636"/>
            <a:ext cx="2750991"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92D76193-47C3-4D76-96D4-B144720D88D0}"/>
              </a:ext>
            </a:extLst>
          </p:cNvPr>
          <p:cNvSpPr/>
          <p:nvPr/>
        </p:nvSpPr>
        <p:spPr>
          <a:xfrm rot="16200000">
            <a:off x="7918040" y="3528481"/>
            <a:ext cx="501667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34764172-801D-46BA-A463-29FBAECCE122}"/>
              </a:ext>
            </a:extLst>
          </p:cNvPr>
          <p:cNvSpPr/>
          <p:nvPr/>
        </p:nvSpPr>
        <p:spPr>
          <a:xfrm>
            <a:off x="1148891" y="6188432"/>
            <a:ext cx="9457488"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Rectangle 39">
            <a:extLst>
              <a:ext uri="{FF2B5EF4-FFF2-40B4-BE49-F238E27FC236}">
                <a16:creationId xmlns:a16="http://schemas.microsoft.com/office/drawing/2014/main" id="{3D25D86E-5973-462D-BEE9-26C06B6D0AD5}"/>
              </a:ext>
            </a:extLst>
          </p:cNvPr>
          <p:cNvSpPr/>
          <p:nvPr/>
        </p:nvSpPr>
        <p:spPr>
          <a:xfrm rot="16200000">
            <a:off x="5522355" y="4836103"/>
            <a:ext cx="2750991"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154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A picture of a bag and money, at the intersection of &quot;Program Official seen by CFO&quot;">
            <a:extLst>
              <a:ext uri="{FF2B5EF4-FFF2-40B4-BE49-F238E27FC236}">
                <a16:creationId xmlns:a16="http://schemas.microsoft.com/office/drawing/2014/main" id="{AD95B4F4-0CE2-404F-9D8E-5CE6940F03DA}"/>
              </a:ext>
            </a:extLst>
          </p:cNvPr>
          <p:cNvSpPr/>
          <p:nvPr/>
        </p:nvSpPr>
        <p:spPr>
          <a:xfrm>
            <a:off x="2846545" y="2841930"/>
            <a:ext cx="2398424" cy="1130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7" name="Picture 76" descr="An image of Neo from the movie The Matrix under &quot;CIO as seen by the CIO&quot;">
            <a:extLst>
              <a:ext uri="{FF2B5EF4-FFF2-40B4-BE49-F238E27FC236}">
                <a16:creationId xmlns:a16="http://schemas.microsoft.com/office/drawing/2014/main" id="{CBA1C8D5-2BAD-4357-9CBD-6DE88CB6DC8F}"/>
              </a:ext>
            </a:extLst>
          </p:cNvPr>
          <p:cNvPicPr>
            <a:picLocks noChangeAspect="1"/>
          </p:cNvPicPr>
          <p:nvPr/>
        </p:nvPicPr>
        <p:blipFill rotWithShape="1">
          <a:blip r:embed="rId3"/>
          <a:srcRect l="1813" r="5297"/>
          <a:stretch/>
        </p:blipFill>
        <p:spPr>
          <a:xfrm>
            <a:off x="8362623" y="4506641"/>
            <a:ext cx="2837694" cy="1524994"/>
          </a:xfrm>
          <a:prstGeom prst="rect">
            <a:avLst/>
          </a:prstGeom>
        </p:spPr>
      </p:pic>
      <p:sp>
        <p:nvSpPr>
          <p:cNvPr id="2" name="Slide Number Placeholder 1">
            <a:extLst>
              <a:ext uri="{FF2B5EF4-FFF2-40B4-BE49-F238E27FC236}">
                <a16:creationId xmlns:a16="http://schemas.microsoft.com/office/drawing/2014/main" id="{722A14A9-B1E7-47AD-8D73-CC35605F32F7}"/>
              </a:ext>
            </a:extLst>
          </p:cNvPr>
          <p:cNvSpPr>
            <a:spLocks noGrp="1"/>
          </p:cNvSpPr>
          <p:nvPr>
            <p:ph type="sldNum" sz="quarter" idx="12"/>
          </p:nvPr>
        </p:nvSpPr>
        <p:spPr>
          <a:xfrm>
            <a:off x="8701292" y="6371800"/>
            <a:ext cx="2844800" cy="365125"/>
          </a:xfrm>
        </p:spPr>
        <p:txBody>
          <a:bodyPr/>
          <a:lstStyle/>
          <a:p>
            <a:fld id="{ABCE2B6B-7FFE-FA46-BED3-31567387080B}" type="slidenum">
              <a:rPr lang="en-US" smtClean="0"/>
              <a:t>3</a:t>
            </a:fld>
            <a:endParaRPr lang="en-US"/>
          </a:p>
        </p:txBody>
      </p:sp>
      <p:grpSp>
        <p:nvGrpSpPr>
          <p:cNvPr id="4" name="Group 3" descr="Three key stakeholders involved: Program Official, the CFO, the CIO">
            <a:extLst>
              <a:ext uri="{FF2B5EF4-FFF2-40B4-BE49-F238E27FC236}">
                <a16:creationId xmlns:a16="http://schemas.microsoft.com/office/drawing/2014/main" id="{8EDB9616-E181-4EFC-A101-5343E1E85D7F}"/>
              </a:ext>
            </a:extLst>
          </p:cNvPr>
          <p:cNvGrpSpPr/>
          <p:nvPr/>
        </p:nvGrpSpPr>
        <p:grpSpPr>
          <a:xfrm>
            <a:off x="2104092" y="136524"/>
            <a:ext cx="8571242" cy="1176815"/>
            <a:chOff x="2104092" y="136524"/>
            <a:chExt cx="8571242" cy="1176815"/>
          </a:xfrm>
        </p:grpSpPr>
        <p:sp>
          <p:nvSpPr>
            <p:cNvPr id="3" name="TextBox 2">
              <a:extLst>
                <a:ext uri="{FF2B5EF4-FFF2-40B4-BE49-F238E27FC236}">
                  <a16:creationId xmlns:a16="http://schemas.microsoft.com/office/drawing/2014/main" id="{F56A5FC0-DBE1-4EBB-9AA0-B3D238360884}"/>
                </a:ext>
              </a:extLst>
            </p:cNvPr>
            <p:cNvSpPr txBox="1"/>
            <p:nvPr/>
          </p:nvSpPr>
          <p:spPr>
            <a:xfrm>
              <a:off x="2104092" y="136524"/>
              <a:ext cx="7538988" cy="523220"/>
            </a:xfrm>
            <a:prstGeom prst="rect">
              <a:avLst/>
            </a:prstGeom>
            <a:noFill/>
          </p:spPr>
          <p:txBody>
            <a:bodyPr wrap="square" rtlCol="0">
              <a:spAutoFit/>
            </a:bodyPr>
            <a:lstStyle/>
            <a:p>
              <a:pPr algn="ctr"/>
              <a:r>
                <a:rPr lang="en-CA" sz="2800" b="1" i="1"/>
                <a:t>Three key stakeholders involved</a:t>
              </a:r>
              <a:endParaRPr lang="fr-CA" sz="2800" b="1" i="1" baseline="30000"/>
            </a:p>
          </p:txBody>
        </p:sp>
        <p:sp>
          <p:nvSpPr>
            <p:cNvPr id="7" name="TextBox 6">
              <a:extLst>
                <a:ext uri="{FF2B5EF4-FFF2-40B4-BE49-F238E27FC236}">
                  <a16:creationId xmlns:a16="http://schemas.microsoft.com/office/drawing/2014/main" id="{FC63C5A7-E528-4D0D-BB24-35FE8BAD7B9C}"/>
                </a:ext>
              </a:extLst>
            </p:cNvPr>
            <p:cNvSpPr txBox="1"/>
            <p:nvPr/>
          </p:nvSpPr>
          <p:spPr>
            <a:xfrm>
              <a:off x="2434442" y="932220"/>
              <a:ext cx="3105694" cy="369332"/>
            </a:xfrm>
            <a:prstGeom prst="rect">
              <a:avLst/>
            </a:prstGeom>
            <a:noFill/>
          </p:spPr>
          <p:txBody>
            <a:bodyPr wrap="square" rtlCol="0">
              <a:spAutoFit/>
            </a:bodyPr>
            <a:lstStyle/>
            <a:p>
              <a:pPr algn="ctr"/>
              <a:r>
                <a:rPr lang="en-US" b="1"/>
                <a:t>PROGRAM OFFICIAL</a:t>
              </a:r>
              <a:endParaRPr lang="fr-CA" b="1"/>
            </a:p>
          </p:txBody>
        </p:sp>
        <p:sp>
          <p:nvSpPr>
            <p:cNvPr id="8" name="TextBox 7">
              <a:extLst>
                <a:ext uri="{FF2B5EF4-FFF2-40B4-BE49-F238E27FC236}">
                  <a16:creationId xmlns:a16="http://schemas.microsoft.com/office/drawing/2014/main" id="{640974FE-29AD-428B-A731-87C781A045B9}"/>
                </a:ext>
              </a:extLst>
            </p:cNvPr>
            <p:cNvSpPr txBox="1"/>
            <p:nvPr/>
          </p:nvSpPr>
          <p:spPr>
            <a:xfrm>
              <a:off x="6022316" y="944007"/>
              <a:ext cx="1819374" cy="369332"/>
            </a:xfrm>
            <a:prstGeom prst="rect">
              <a:avLst/>
            </a:prstGeom>
            <a:noFill/>
          </p:spPr>
          <p:txBody>
            <a:bodyPr wrap="square" rtlCol="0">
              <a:spAutoFit/>
            </a:bodyPr>
            <a:lstStyle/>
            <a:p>
              <a:pPr algn="ctr"/>
              <a:r>
                <a:rPr lang="fr-CA" b="1"/>
                <a:t>CFO</a:t>
              </a:r>
            </a:p>
          </p:txBody>
        </p:sp>
        <p:sp>
          <p:nvSpPr>
            <p:cNvPr id="9" name="TextBox 8">
              <a:extLst>
                <a:ext uri="{FF2B5EF4-FFF2-40B4-BE49-F238E27FC236}">
                  <a16:creationId xmlns:a16="http://schemas.microsoft.com/office/drawing/2014/main" id="{E1266201-6E7E-4317-A9F8-815E93F51455}"/>
                </a:ext>
              </a:extLst>
            </p:cNvPr>
            <p:cNvSpPr txBox="1"/>
            <p:nvPr/>
          </p:nvSpPr>
          <p:spPr>
            <a:xfrm>
              <a:off x="8855960" y="929629"/>
              <a:ext cx="1819374" cy="369332"/>
            </a:xfrm>
            <a:prstGeom prst="rect">
              <a:avLst/>
            </a:prstGeom>
            <a:noFill/>
          </p:spPr>
          <p:txBody>
            <a:bodyPr wrap="square" rtlCol="0">
              <a:spAutoFit/>
            </a:bodyPr>
            <a:lstStyle/>
            <a:p>
              <a:pPr algn="ctr"/>
              <a:r>
                <a:rPr lang="fr-CA" b="1"/>
                <a:t>CIO</a:t>
              </a:r>
            </a:p>
          </p:txBody>
        </p:sp>
      </p:grpSp>
      <p:grpSp>
        <p:nvGrpSpPr>
          <p:cNvPr id="5" name="Group 4" descr="The slide is a 3 by 3 table showing the perspective of each stakeholders have of each other.&#10;On the left side, we have &quot;Seen by Program Official&quot;, then &quot;Seen by the CFO&quot;, then &quot;Seen by the CIO&quot;">
            <a:extLst>
              <a:ext uri="{FF2B5EF4-FFF2-40B4-BE49-F238E27FC236}">
                <a16:creationId xmlns:a16="http://schemas.microsoft.com/office/drawing/2014/main" id="{4E76958D-ADBF-491B-92C5-FB38866162A2}"/>
              </a:ext>
            </a:extLst>
          </p:cNvPr>
          <p:cNvGrpSpPr/>
          <p:nvPr/>
        </p:nvGrpSpPr>
        <p:grpSpPr>
          <a:xfrm>
            <a:off x="201458" y="1738402"/>
            <a:ext cx="2130458" cy="3946919"/>
            <a:chOff x="201458" y="1738402"/>
            <a:chExt cx="2130458" cy="3946919"/>
          </a:xfrm>
        </p:grpSpPr>
        <p:grpSp>
          <p:nvGrpSpPr>
            <p:cNvPr id="13" name="Group 12">
              <a:extLst>
                <a:ext uri="{FF2B5EF4-FFF2-40B4-BE49-F238E27FC236}">
                  <a16:creationId xmlns:a16="http://schemas.microsoft.com/office/drawing/2014/main" id="{C0CD0B18-BC95-43FC-80F9-0D705D1FB06F}"/>
                </a:ext>
              </a:extLst>
            </p:cNvPr>
            <p:cNvGrpSpPr/>
            <p:nvPr/>
          </p:nvGrpSpPr>
          <p:grpSpPr>
            <a:xfrm>
              <a:off x="201458" y="1738402"/>
              <a:ext cx="2130458" cy="650565"/>
              <a:chOff x="821702" y="1992198"/>
              <a:chExt cx="2130458" cy="650565"/>
            </a:xfrm>
          </p:grpSpPr>
          <p:sp>
            <p:nvSpPr>
              <p:cNvPr id="11" name="TextBox 10">
                <a:extLst>
                  <a:ext uri="{FF2B5EF4-FFF2-40B4-BE49-F238E27FC236}">
                    <a16:creationId xmlns:a16="http://schemas.microsoft.com/office/drawing/2014/main" id="{6646D81D-6F8C-49C6-88F2-320375AF3D5D}"/>
                  </a:ext>
                </a:extLst>
              </p:cNvPr>
              <p:cNvSpPr txBox="1"/>
              <p:nvPr/>
            </p:nvSpPr>
            <p:spPr>
              <a:xfrm>
                <a:off x="821702" y="2273431"/>
                <a:ext cx="2130458" cy="369332"/>
              </a:xfrm>
              <a:prstGeom prst="rect">
                <a:avLst/>
              </a:prstGeom>
              <a:noFill/>
            </p:spPr>
            <p:txBody>
              <a:bodyPr wrap="square" rtlCol="0">
                <a:spAutoFit/>
              </a:bodyPr>
              <a:lstStyle/>
              <a:p>
                <a:pPr algn="r"/>
                <a:r>
                  <a:rPr lang="en-US" b="1"/>
                  <a:t>PROGRAM OFFICIAL</a:t>
                </a:r>
                <a:endParaRPr lang="fr-CA" b="1"/>
              </a:p>
            </p:txBody>
          </p:sp>
          <p:sp>
            <p:nvSpPr>
              <p:cNvPr id="12" name="TextBox 11">
                <a:extLst>
                  <a:ext uri="{FF2B5EF4-FFF2-40B4-BE49-F238E27FC236}">
                    <a16:creationId xmlns:a16="http://schemas.microsoft.com/office/drawing/2014/main" id="{95B4D438-2AA5-49BE-AB9E-ACDCF451DA9B}"/>
                  </a:ext>
                </a:extLst>
              </p:cNvPr>
              <p:cNvSpPr txBox="1"/>
              <p:nvPr/>
            </p:nvSpPr>
            <p:spPr>
              <a:xfrm>
                <a:off x="821702" y="1992198"/>
                <a:ext cx="2130458" cy="369332"/>
              </a:xfrm>
              <a:prstGeom prst="rect">
                <a:avLst/>
              </a:prstGeom>
              <a:noFill/>
            </p:spPr>
            <p:txBody>
              <a:bodyPr wrap="square" rtlCol="0">
                <a:spAutoFit/>
              </a:bodyPr>
              <a:lstStyle/>
              <a:p>
                <a:pPr algn="r"/>
                <a:r>
                  <a:rPr lang="en-US" b="1" i="1">
                    <a:solidFill>
                      <a:srgbClr val="7030A0"/>
                    </a:solidFill>
                  </a:rPr>
                  <a:t>SEEN BY</a:t>
                </a:r>
                <a:endParaRPr lang="fr-CA" b="1" i="1">
                  <a:solidFill>
                    <a:srgbClr val="7030A0"/>
                  </a:solidFill>
                </a:endParaRPr>
              </a:p>
            </p:txBody>
          </p:sp>
        </p:grpSp>
        <p:grpSp>
          <p:nvGrpSpPr>
            <p:cNvPr id="14" name="Group 13">
              <a:extLst>
                <a:ext uri="{FF2B5EF4-FFF2-40B4-BE49-F238E27FC236}">
                  <a16:creationId xmlns:a16="http://schemas.microsoft.com/office/drawing/2014/main" id="{8F760A4B-62D4-4015-B5BA-0DA8A58B73AA}"/>
                </a:ext>
              </a:extLst>
            </p:cNvPr>
            <p:cNvGrpSpPr/>
            <p:nvPr/>
          </p:nvGrpSpPr>
          <p:grpSpPr>
            <a:xfrm>
              <a:off x="201458" y="5034756"/>
              <a:ext cx="2130458" cy="650565"/>
              <a:chOff x="821702" y="1992198"/>
              <a:chExt cx="2130458" cy="650565"/>
            </a:xfrm>
          </p:grpSpPr>
          <p:sp>
            <p:nvSpPr>
              <p:cNvPr id="15" name="TextBox 14">
                <a:extLst>
                  <a:ext uri="{FF2B5EF4-FFF2-40B4-BE49-F238E27FC236}">
                    <a16:creationId xmlns:a16="http://schemas.microsoft.com/office/drawing/2014/main" id="{0FF4CF29-5D0A-471C-A30C-3272CD97AF50}"/>
                  </a:ext>
                </a:extLst>
              </p:cNvPr>
              <p:cNvSpPr txBox="1"/>
              <p:nvPr/>
            </p:nvSpPr>
            <p:spPr>
              <a:xfrm>
                <a:off x="821702" y="2273431"/>
                <a:ext cx="2130458" cy="369332"/>
              </a:xfrm>
              <a:prstGeom prst="rect">
                <a:avLst/>
              </a:prstGeom>
              <a:noFill/>
            </p:spPr>
            <p:txBody>
              <a:bodyPr wrap="square" rtlCol="0">
                <a:spAutoFit/>
              </a:bodyPr>
              <a:lstStyle/>
              <a:p>
                <a:pPr algn="r"/>
                <a:r>
                  <a:rPr lang="fr-CA" b="1"/>
                  <a:t>CIO</a:t>
                </a:r>
              </a:p>
            </p:txBody>
          </p:sp>
          <p:sp>
            <p:nvSpPr>
              <p:cNvPr id="16" name="TextBox 15">
                <a:extLst>
                  <a:ext uri="{FF2B5EF4-FFF2-40B4-BE49-F238E27FC236}">
                    <a16:creationId xmlns:a16="http://schemas.microsoft.com/office/drawing/2014/main" id="{BB74045B-249C-4F19-8C89-AFC0206B2E49}"/>
                  </a:ext>
                </a:extLst>
              </p:cNvPr>
              <p:cNvSpPr txBox="1"/>
              <p:nvPr/>
            </p:nvSpPr>
            <p:spPr>
              <a:xfrm>
                <a:off x="821702" y="1992198"/>
                <a:ext cx="2130458" cy="369332"/>
              </a:xfrm>
              <a:prstGeom prst="rect">
                <a:avLst/>
              </a:prstGeom>
              <a:noFill/>
            </p:spPr>
            <p:txBody>
              <a:bodyPr wrap="square" rtlCol="0">
                <a:spAutoFit/>
              </a:bodyPr>
              <a:lstStyle/>
              <a:p>
                <a:pPr algn="r"/>
                <a:r>
                  <a:rPr lang="en-US" b="1" i="1">
                    <a:solidFill>
                      <a:srgbClr val="7030A0"/>
                    </a:solidFill>
                  </a:rPr>
                  <a:t>SEEN BY</a:t>
                </a:r>
                <a:endParaRPr lang="fr-CA" b="1" i="1">
                  <a:solidFill>
                    <a:srgbClr val="7030A0"/>
                  </a:solidFill>
                </a:endParaRPr>
              </a:p>
            </p:txBody>
          </p:sp>
        </p:grpSp>
        <p:grpSp>
          <p:nvGrpSpPr>
            <p:cNvPr id="17" name="Group 16">
              <a:extLst>
                <a:ext uri="{FF2B5EF4-FFF2-40B4-BE49-F238E27FC236}">
                  <a16:creationId xmlns:a16="http://schemas.microsoft.com/office/drawing/2014/main" id="{1375F04F-430C-4A98-B73B-499E690756D2}"/>
                </a:ext>
              </a:extLst>
            </p:cNvPr>
            <p:cNvGrpSpPr/>
            <p:nvPr/>
          </p:nvGrpSpPr>
          <p:grpSpPr>
            <a:xfrm>
              <a:off x="201458" y="3386579"/>
              <a:ext cx="2130458" cy="650565"/>
              <a:chOff x="821702" y="1992198"/>
              <a:chExt cx="2130458" cy="650565"/>
            </a:xfrm>
          </p:grpSpPr>
          <p:sp>
            <p:nvSpPr>
              <p:cNvPr id="18" name="TextBox 17">
                <a:extLst>
                  <a:ext uri="{FF2B5EF4-FFF2-40B4-BE49-F238E27FC236}">
                    <a16:creationId xmlns:a16="http://schemas.microsoft.com/office/drawing/2014/main" id="{356A5831-9683-4147-88BA-4FE5D2C66F8B}"/>
                  </a:ext>
                </a:extLst>
              </p:cNvPr>
              <p:cNvSpPr txBox="1"/>
              <p:nvPr/>
            </p:nvSpPr>
            <p:spPr>
              <a:xfrm>
                <a:off x="821702" y="2273431"/>
                <a:ext cx="2130458" cy="369332"/>
              </a:xfrm>
              <a:prstGeom prst="rect">
                <a:avLst/>
              </a:prstGeom>
              <a:noFill/>
            </p:spPr>
            <p:txBody>
              <a:bodyPr wrap="square" rtlCol="0">
                <a:spAutoFit/>
              </a:bodyPr>
              <a:lstStyle/>
              <a:p>
                <a:pPr algn="r"/>
                <a:r>
                  <a:rPr lang="fr-CA" b="1"/>
                  <a:t>CFO</a:t>
                </a:r>
              </a:p>
            </p:txBody>
          </p:sp>
          <p:sp>
            <p:nvSpPr>
              <p:cNvPr id="19" name="TextBox 18">
                <a:extLst>
                  <a:ext uri="{FF2B5EF4-FFF2-40B4-BE49-F238E27FC236}">
                    <a16:creationId xmlns:a16="http://schemas.microsoft.com/office/drawing/2014/main" id="{5406A724-6D90-433B-8E6B-2646C249BF9D}"/>
                  </a:ext>
                </a:extLst>
              </p:cNvPr>
              <p:cNvSpPr txBox="1"/>
              <p:nvPr/>
            </p:nvSpPr>
            <p:spPr>
              <a:xfrm>
                <a:off x="821702" y="1992198"/>
                <a:ext cx="2130458" cy="369332"/>
              </a:xfrm>
              <a:prstGeom prst="rect">
                <a:avLst/>
              </a:prstGeom>
              <a:noFill/>
            </p:spPr>
            <p:txBody>
              <a:bodyPr wrap="square" rtlCol="0">
                <a:spAutoFit/>
              </a:bodyPr>
              <a:lstStyle/>
              <a:p>
                <a:pPr algn="r"/>
                <a:r>
                  <a:rPr lang="en-US" b="1" i="1">
                    <a:solidFill>
                      <a:srgbClr val="7030A0"/>
                    </a:solidFill>
                  </a:rPr>
                  <a:t>SEEN BY</a:t>
                </a:r>
                <a:endParaRPr lang="fr-CA" b="1" i="1">
                  <a:solidFill>
                    <a:srgbClr val="7030A0"/>
                  </a:solidFill>
                </a:endParaRPr>
              </a:p>
            </p:txBody>
          </p:sp>
        </p:grpSp>
      </p:grpSp>
      <p:cxnSp>
        <p:nvCxnSpPr>
          <p:cNvPr id="23" name="Straight Connector 22">
            <a:extLst>
              <a:ext uri="{FF2B5EF4-FFF2-40B4-BE49-F238E27FC236}">
                <a16:creationId xmlns:a16="http://schemas.microsoft.com/office/drawing/2014/main" id="{110A5FE0-279D-4070-AF4B-55545BA77CD5}"/>
              </a:ext>
            </a:extLst>
          </p:cNvPr>
          <p:cNvCxnSpPr/>
          <p:nvPr/>
        </p:nvCxnSpPr>
        <p:spPr>
          <a:xfrm>
            <a:off x="237764" y="1348033"/>
            <a:ext cx="11243035"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15C11C1-F6F2-4633-AC19-2876433991D1}"/>
              </a:ext>
            </a:extLst>
          </p:cNvPr>
          <p:cNvCxnSpPr>
            <a:cxnSpLocks/>
          </p:cNvCxnSpPr>
          <p:nvPr/>
        </p:nvCxnSpPr>
        <p:spPr>
          <a:xfrm>
            <a:off x="2548573" y="957665"/>
            <a:ext cx="0" cy="5048347"/>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DB16455-CF92-4110-B15B-7FD4DAEAA475}"/>
              </a:ext>
            </a:extLst>
          </p:cNvPr>
          <p:cNvCxnSpPr>
            <a:cxnSpLocks/>
          </p:cNvCxnSpPr>
          <p:nvPr/>
        </p:nvCxnSpPr>
        <p:spPr>
          <a:xfrm>
            <a:off x="11207423" y="969540"/>
            <a:ext cx="0" cy="504720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E91F68E-32A6-4965-80CB-8F55B3745873}"/>
              </a:ext>
            </a:extLst>
          </p:cNvPr>
          <p:cNvCxnSpPr>
            <a:cxnSpLocks/>
          </p:cNvCxnSpPr>
          <p:nvPr/>
        </p:nvCxnSpPr>
        <p:spPr>
          <a:xfrm>
            <a:off x="5447423" y="957665"/>
            <a:ext cx="0" cy="504720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3FB5750-9559-4227-8888-C213257FAA80}"/>
              </a:ext>
            </a:extLst>
          </p:cNvPr>
          <p:cNvCxnSpPr>
            <a:cxnSpLocks/>
          </p:cNvCxnSpPr>
          <p:nvPr/>
        </p:nvCxnSpPr>
        <p:spPr>
          <a:xfrm>
            <a:off x="8323870" y="957665"/>
            <a:ext cx="0" cy="504720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A295B1C-870C-4778-866D-944CC232F82A}"/>
              </a:ext>
            </a:extLst>
          </p:cNvPr>
          <p:cNvCxnSpPr/>
          <p:nvPr/>
        </p:nvCxnSpPr>
        <p:spPr>
          <a:xfrm>
            <a:off x="2548573" y="2906833"/>
            <a:ext cx="865885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EE510ED-679F-40FB-8D20-1925694E3887}"/>
              </a:ext>
            </a:extLst>
          </p:cNvPr>
          <p:cNvCxnSpPr/>
          <p:nvPr/>
        </p:nvCxnSpPr>
        <p:spPr>
          <a:xfrm>
            <a:off x="2548573" y="4447212"/>
            <a:ext cx="865885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BB2A1B6-F08F-4467-B3B3-6ED62A2EB9C4}"/>
              </a:ext>
            </a:extLst>
          </p:cNvPr>
          <p:cNvCxnSpPr>
            <a:cxnSpLocks/>
          </p:cNvCxnSpPr>
          <p:nvPr/>
        </p:nvCxnSpPr>
        <p:spPr>
          <a:xfrm>
            <a:off x="2548573" y="6006012"/>
            <a:ext cx="865885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0" name="Group 9" descr="A bag of money  image under &quot;CFO seen by the program official&quot;&#10;And a turtle image under &quot;CIO seen by the program official&quot;">
            <a:extLst>
              <a:ext uri="{FF2B5EF4-FFF2-40B4-BE49-F238E27FC236}">
                <a16:creationId xmlns:a16="http://schemas.microsoft.com/office/drawing/2014/main" id="{921B9CF2-294E-4884-808D-84C63A98C210}"/>
              </a:ext>
            </a:extLst>
          </p:cNvPr>
          <p:cNvGrpSpPr/>
          <p:nvPr/>
        </p:nvGrpSpPr>
        <p:grpSpPr>
          <a:xfrm>
            <a:off x="6315622" y="1478134"/>
            <a:ext cx="4522594" cy="1312661"/>
            <a:chOff x="6315622" y="1478134"/>
            <a:chExt cx="4522594" cy="1312661"/>
          </a:xfrm>
        </p:grpSpPr>
        <p:pic>
          <p:nvPicPr>
            <p:cNvPr id="63" name="Picture 62" descr="A picture containing text, gambling house&#10;&#10;Description automatically generated">
              <a:extLst>
                <a:ext uri="{FF2B5EF4-FFF2-40B4-BE49-F238E27FC236}">
                  <a16:creationId xmlns:a16="http://schemas.microsoft.com/office/drawing/2014/main" id="{E71AFF21-86DD-4683-B6D5-728817728744}"/>
                </a:ext>
              </a:extLst>
            </p:cNvPr>
            <p:cNvPicPr>
              <a:picLocks noChangeAspect="1"/>
            </p:cNvPicPr>
            <p:nvPr/>
          </p:nvPicPr>
          <p:blipFill>
            <a:blip r:embed="rId4"/>
            <a:stretch>
              <a:fillRect/>
            </a:stretch>
          </p:blipFill>
          <p:spPr>
            <a:xfrm>
              <a:off x="6315622" y="1478134"/>
              <a:ext cx="1278976" cy="1312661"/>
            </a:xfrm>
            <a:prstGeom prst="rect">
              <a:avLst/>
            </a:prstGeom>
          </p:spPr>
        </p:pic>
        <p:pic>
          <p:nvPicPr>
            <p:cNvPr id="69" name="Picture 68" descr="A picture containing vector graphics&#10;&#10;Description automatically generated">
              <a:extLst>
                <a:ext uri="{FF2B5EF4-FFF2-40B4-BE49-F238E27FC236}">
                  <a16:creationId xmlns:a16="http://schemas.microsoft.com/office/drawing/2014/main" id="{04269525-FD46-48EE-92F3-3500633409C4}"/>
                </a:ext>
              </a:extLst>
            </p:cNvPr>
            <p:cNvPicPr>
              <a:picLocks noChangeAspect="1"/>
            </p:cNvPicPr>
            <p:nvPr/>
          </p:nvPicPr>
          <p:blipFill>
            <a:blip r:embed="rId5"/>
            <a:stretch>
              <a:fillRect/>
            </a:stretch>
          </p:blipFill>
          <p:spPr>
            <a:xfrm>
              <a:off x="8855960" y="1620975"/>
              <a:ext cx="1982256" cy="1046879"/>
            </a:xfrm>
            <a:prstGeom prst="rect">
              <a:avLst/>
            </a:prstGeom>
          </p:spPr>
        </p:pic>
      </p:grpSp>
      <p:pic>
        <p:nvPicPr>
          <p:cNvPr id="39" name="Picture 38" descr="An image of the Dragon Den CBC show">
            <a:extLst>
              <a:ext uri="{FF2B5EF4-FFF2-40B4-BE49-F238E27FC236}">
                <a16:creationId xmlns:a16="http://schemas.microsoft.com/office/drawing/2014/main" id="{C85C2910-18C5-4D03-AC95-D6AEE28ADFAC}"/>
              </a:ext>
            </a:extLst>
          </p:cNvPr>
          <p:cNvPicPr>
            <a:picLocks noChangeAspect="1"/>
          </p:cNvPicPr>
          <p:nvPr/>
        </p:nvPicPr>
        <p:blipFill rotWithShape="1">
          <a:blip r:embed="rId6"/>
          <a:srcRect b="19714"/>
          <a:stretch/>
        </p:blipFill>
        <p:spPr>
          <a:xfrm>
            <a:off x="5491777" y="2956416"/>
            <a:ext cx="2672921" cy="1431366"/>
          </a:xfrm>
          <a:prstGeom prst="rect">
            <a:avLst/>
          </a:prstGeom>
        </p:spPr>
      </p:pic>
      <p:grpSp>
        <p:nvGrpSpPr>
          <p:cNvPr id="6" name="Group 5" descr="A queen of england image under &quot;Program official seen by the CIO&quot;&#10;A red tape iamge under &quot;CFO seen by the CIO&quot;">
            <a:extLst>
              <a:ext uri="{FF2B5EF4-FFF2-40B4-BE49-F238E27FC236}">
                <a16:creationId xmlns:a16="http://schemas.microsoft.com/office/drawing/2014/main" id="{D1F27A8C-7B65-45DA-90D2-C6A80C8EBDA3}"/>
              </a:ext>
            </a:extLst>
          </p:cNvPr>
          <p:cNvGrpSpPr/>
          <p:nvPr/>
        </p:nvGrpSpPr>
        <p:grpSpPr>
          <a:xfrm>
            <a:off x="2865781" y="4461123"/>
            <a:ext cx="4779005" cy="1555617"/>
            <a:chOff x="2865781" y="4461123"/>
            <a:chExt cx="4779005" cy="1555617"/>
          </a:xfrm>
        </p:grpSpPr>
        <p:pic>
          <p:nvPicPr>
            <p:cNvPr id="50" name="Picture 49" descr="A person wearing a hat&#10;&#10;Description automatically generated with low confidence">
              <a:extLst>
                <a:ext uri="{FF2B5EF4-FFF2-40B4-BE49-F238E27FC236}">
                  <a16:creationId xmlns:a16="http://schemas.microsoft.com/office/drawing/2014/main" id="{2235AB55-D262-422F-8645-8058C977546D}"/>
                </a:ext>
              </a:extLst>
            </p:cNvPr>
            <p:cNvPicPr>
              <a:picLocks noChangeAspect="1"/>
            </p:cNvPicPr>
            <p:nvPr/>
          </p:nvPicPr>
          <p:blipFill rotWithShape="1">
            <a:blip r:embed="rId7"/>
            <a:srcRect t="15555" r="5739" b="36994"/>
            <a:stretch/>
          </p:blipFill>
          <p:spPr>
            <a:xfrm>
              <a:off x="2865781" y="4461123"/>
              <a:ext cx="2334834" cy="1555617"/>
            </a:xfrm>
            <a:prstGeom prst="rect">
              <a:avLst/>
            </a:prstGeom>
          </p:spPr>
        </p:pic>
        <p:pic>
          <p:nvPicPr>
            <p:cNvPr id="40" name="Picture 39" descr="Logo&#10;&#10;Description automatically generated">
              <a:extLst>
                <a:ext uri="{FF2B5EF4-FFF2-40B4-BE49-F238E27FC236}">
                  <a16:creationId xmlns:a16="http://schemas.microsoft.com/office/drawing/2014/main" id="{E6A23831-3981-436C-9727-C5F10B836A50}"/>
                </a:ext>
              </a:extLst>
            </p:cNvPr>
            <p:cNvPicPr>
              <a:picLocks noChangeAspect="1"/>
            </p:cNvPicPr>
            <p:nvPr/>
          </p:nvPicPr>
          <p:blipFill>
            <a:blip r:embed="rId8"/>
            <a:stretch>
              <a:fillRect/>
            </a:stretch>
          </p:blipFill>
          <p:spPr>
            <a:xfrm>
              <a:off x="6165261" y="4614589"/>
              <a:ext cx="1479525" cy="1356231"/>
            </a:xfrm>
            <a:prstGeom prst="rect">
              <a:avLst/>
            </a:prstGeom>
          </p:spPr>
        </p:pic>
      </p:grpSp>
      <p:pic>
        <p:nvPicPr>
          <p:cNvPr id="42" name="Picture 41" descr="An image of Captain Canucks under &quot;Program Official seen by the Program Official&quot;">
            <a:extLst>
              <a:ext uri="{FF2B5EF4-FFF2-40B4-BE49-F238E27FC236}">
                <a16:creationId xmlns:a16="http://schemas.microsoft.com/office/drawing/2014/main" id="{82E32A19-9967-430B-808A-53F5979F7A9A}"/>
              </a:ext>
            </a:extLst>
          </p:cNvPr>
          <p:cNvPicPr>
            <a:picLocks noChangeAspect="1"/>
          </p:cNvPicPr>
          <p:nvPr/>
        </p:nvPicPr>
        <p:blipFill rotWithShape="1">
          <a:blip r:embed="rId9"/>
          <a:srcRect b="17357"/>
          <a:stretch/>
        </p:blipFill>
        <p:spPr>
          <a:xfrm>
            <a:off x="2853877" y="1399285"/>
            <a:ext cx="2327502" cy="1442645"/>
          </a:xfrm>
          <a:prstGeom prst="rect">
            <a:avLst/>
          </a:prstGeom>
        </p:spPr>
      </p:pic>
      <p:grpSp>
        <p:nvGrpSpPr>
          <p:cNvPr id="21" name="Group 20" descr="A bag with money flying around under &quot;Program Official seen by the CFO&quot;&#10;An image of the Dragon Den CBC show under &quot;CFO seen by the CFO&quot;&#10;An image of Yosemite Sam under &quot;CIO as seen by the CFO&quot;">
            <a:extLst>
              <a:ext uri="{FF2B5EF4-FFF2-40B4-BE49-F238E27FC236}">
                <a16:creationId xmlns:a16="http://schemas.microsoft.com/office/drawing/2014/main" id="{3A5B3DD8-4429-45D0-BB81-914AD4C08BCE}"/>
              </a:ext>
            </a:extLst>
          </p:cNvPr>
          <p:cNvGrpSpPr/>
          <p:nvPr/>
        </p:nvGrpSpPr>
        <p:grpSpPr>
          <a:xfrm>
            <a:off x="2859666" y="2916739"/>
            <a:ext cx="7718839" cy="1506664"/>
            <a:chOff x="2859666" y="2916739"/>
            <a:chExt cx="7718839" cy="1506664"/>
          </a:xfrm>
        </p:grpSpPr>
        <p:pic>
          <p:nvPicPr>
            <p:cNvPr id="71" name="Picture 70" descr="A picture containing clipart&#10;&#10;Description automatically generated">
              <a:extLst>
                <a:ext uri="{FF2B5EF4-FFF2-40B4-BE49-F238E27FC236}">
                  <a16:creationId xmlns:a16="http://schemas.microsoft.com/office/drawing/2014/main" id="{FFC1E375-D6DC-41F1-9DBE-D8DDE8762C29}"/>
                </a:ext>
              </a:extLst>
            </p:cNvPr>
            <p:cNvPicPr>
              <a:picLocks noChangeAspect="1"/>
            </p:cNvPicPr>
            <p:nvPr/>
          </p:nvPicPr>
          <p:blipFill rotWithShape="1">
            <a:blip r:embed="rId10"/>
            <a:srcRect l="9323" t="6596" r="11120" b="7903"/>
            <a:stretch/>
          </p:blipFill>
          <p:spPr>
            <a:xfrm>
              <a:off x="8803102" y="2986751"/>
              <a:ext cx="1775403" cy="1436652"/>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id="{14A4DDE3-6CCC-4721-83D4-150492428198}"/>
                </a:ext>
              </a:extLst>
            </p:cNvPr>
            <p:cNvPicPr>
              <a:picLocks noChangeAspect="1"/>
            </p:cNvPicPr>
            <p:nvPr/>
          </p:nvPicPr>
          <p:blipFill>
            <a:blip r:embed="rId11"/>
            <a:stretch>
              <a:fillRect/>
            </a:stretch>
          </p:blipFill>
          <p:spPr>
            <a:xfrm>
              <a:off x="2859666" y="2916739"/>
              <a:ext cx="2362503" cy="1433252"/>
            </a:xfrm>
            <a:prstGeom prst="rect">
              <a:avLst/>
            </a:prstGeom>
          </p:spPr>
        </p:pic>
      </p:grpSp>
    </p:spTree>
    <p:extLst>
      <p:ext uri="{BB962C8B-B14F-4D97-AF65-F5344CB8AC3E}">
        <p14:creationId xmlns:p14="http://schemas.microsoft.com/office/powerpoint/2010/main" val="16925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47E35-DA36-4336-AD05-B2A6704AE604}"/>
              </a:ext>
            </a:extLst>
          </p:cNvPr>
          <p:cNvSpPr>
            <a:spLocks noGrp="1"/>
          </p:cNvSpPr>
          <p:nvPr>
            <p:ph type="sldNum" sz="quarter" idx="12"/>
          </p:nvPr>
        </p:nvSpPr>
        <p:spPr/>
        <p:txBody>
          <a:bodyPr/>
          <a:lstStyle/>
          <a:p>
            <a:fld id="{ABCE2B6B-7FFE-FA46-BED3-31567387080B}" type="slidenum">
              <a:rPr lang="en-US" smtClean="0"/>
              <a:t>4</a:t>
            </a:fld>
            <a:endParaRPr lang="en-US"/>
          </a:p>
        </p:txBody>
      </p:sp>
      <p:sp>
        <p:nvSpPr>
          <p:cNvPr id="33" name="Title 1">
            <a:extLst>
              <a:ext uri="{FF2B5EF4-FFF2-40B4-BE49-F238E27FC236}">
                <a16:creationId xmlns:a16="http://schemas.microsoft.com/office/drawing/2014/main" id="{56A989D4-C966-450B-937A-651963D85F4F}"/>
              </a:ext>
            </a:extLst>
          </p:cNvPr>
          <p:cNvSpPr txBox="1">
            <a:spLocks/>
          </p:cNvSpPr>
          <p:nvPr>
            <p:custDataLst>
              <p:tags r:id="rId1"/>
            </p:custDataLst>
          </p:nvPr>
        </p:nvSpPr>
        <p:spPr>
          <a:xfrm>
            <a:off x="507600" y="0"/>
            <a:ext cx="8229600"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The Bigger Picture</a:t>
            </a:r>
          </a:p>
        </p:txBody>
      </p:sp>
      <p:sp>
        <p:nvSpPr>
          <p:cNvPr id="57" name="TextBox 56">
            <a:extLst>
              <a:ext uri="{FF2B5EF4-FFF2-40B4-BE49-F238E27FC236}">
                <a16:creationId xmlns:a16="http://schemas.microsoft.com/office/drawing/2014/main" id="{2474A8F8-5F52-4526-AC0F-C0EFBA303B37}"/>
              </a:ext>
            </a:extLst>
          </p:cNvPr>
          <p:cNvSpPr txBox="1"/>
          <p:nvPr/>
        </p:nvSpPr>
        <p:spPr>
          <a:xfrm>
            <a:off x="2441363" y="5772225"/>
            <a:ext cx="7538988" cy="400110"/>
          </a:xfrm>
          <a:prstGeom prst="rect">
            <a:avLst/>
          </a:prstGeom>
          <a:noFill/>
        </p:spPr>
        <p:txBody>
          <a:bodyPr wrap="square" rtlCol="0">
            <a:spAutoFit/>
          </a:bodyPr>
          <a:lstStyle/>
          <a:p>
            <a:pPr algn="ctr"/>
            <a:r>
              <a:rPr lang="en-CA" sz="2000" b="1" i="1"/>
              <a:t>Program Officials, CFO, and CIO share Accountability for Results</a:t>
            </a:r>
            <a:endParaRPr lang="en-CA" sz="2000" b="1" i="1" baseline="30000"/>
          </a:p>
        </p:txBody>
      </p:sp>
      <p:pic>
        <p:nvPicPr>
          <p:cNvPr id="25" name="Picture 24" descr="Icon&#10;&#10;Description automatically generated">
            <a:extLst>
              <a:ext uri="{FF2B5EF4-FFF2-40B4-BE49-F238E27FC236}">
                <a16:creationId xmlns:a16="http://schemas.microsoft.com/office/drawing/2014/main" id="{7E714D7F-F6E2-4906-8F0D-3CCF4DBDB3B1}"/>
              </a:ext>
            </a:extLst>
          </p:cNvPr>
          <p:cNvPicPr>
            <a:picLocks noChangeAspect="1"/>
          </p:cNvPicPr>
          <p:nvPr/>
        </p:nvPicPr>
        <p:blipFill>
          <a:blip r:embed="rId4"/>
          <a:stretch>
            <a:fillRect/>
          </a:stretch>
        </p:blipFill>
        <p:spPr>
          <a:xfrm>
            <a:off x="-212332" y="980423"/>
            <a:ext cx="3803960" cy="4897154"/>
          </a:xfrm>
          <a:prstGeom prst="rect">
            <a:avLst/>
          </a:prstGeom>
        </p:spPr>
      </p:pic>
      <p:sp>
        <p:nvSpPr>
          <p:cNvPr id="28" name="Freeform: Shape 27">
            <a:extLst>
              <a:ext uri="{FF2B5EF4-FFF2-40B4-BE49-F238E27FC236}">
                <a16:creationId xmlns:a16="http://schemas.microsoft.com/office/drawing/2014/main" id="{F2ABFAF2-6E23-42D9-A85E-90668DD4B0A2}"/>
              </a:ext>
            </a:extLst>
          </p:cNvPr>
          <p:cNvSpPr/>
          <p:nvPr/>
        </p:nvSpPr>
        <p:spPr>
          <a:xfrm>
            <a:off x="149923" y="1883060"/>
            <a:ext cx="5469827" cy="288831"/>
          </a:xfrm>
          <a:custGeom>
            <a:avLst/>
            <a:gdLst>
              <a:gd name="connsiteX0" fmla="*/ 0 w 7170234"/>
              <a:gd name="connsiteY0" fmla="*/ 59869 h 348293"/>
              <a:gd name="connsiteX1" fmla="*/ 1371600 w 7170234"/>
              <a:gd name="connsiteY1" fmla="*/ 327499 h 348293"/>
              <a:gd name="connsiteX2" fmla="*/ 3624146 w 7170234"/>
              <a:gd name="connsiteY2" fmla="*/ 294045 h 348293"/>
              <a:gd name="connsiteX3" fmla="*/ 5609063 w 7170234"/>
              <a:gd name="connsiteY3" fmla="*/ 4113 h 348293"/>
              <a:gd name="connsiteX4" fmla="*/ 7170234 w 7170234"/>
              <a:gd name="connsiteY4" fmla="*/ 115626 h 348293"/>
              <a:gd name="connsiteX5" fmla="*/ 7170234 w 7170234"/>
              <a:gd name="connsiteY5" fmla="*/ 115626 h 348293"/>
              <a:gd name="connsiteX6" fmla="*/ 7170234 w 7170234"/>
              <a:gd name="connsiteY6" fmla="*/ 115626 h 3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0234" h="348293">
                <a:moveTo>
                  <a:pt x="0" y="59869"/>
                </a:moveTo>
                <a:cubicBezTo>
                  <a:pt x="383788" y="174169"/>
                  <a:pt x="767576" y="288470"/>
                  <a:pt x="1371600" y="327499"/>
                </a:cubicBezTo>
                <a:cubicBezTo>
                  <a:pt x="1975624" y="366528"/>
                  <a:pt x="2917902" y="347943"/>
                  <a:pt x="3624146" y="294045"/>
                </a:cubicBezTo>
                <a:cubicBezTo>
                  <a:pt x="4330390" y="240147"/>
                  <a:pt x="5018048" y="33850"/>
                  <a:pt x="5609063" y="4113"/>
                </a:cubicBezTo>
                <a:cubicBezTo>
                  <a:pt x="6200078" y="-25624"/>
                  <a:pt x="7170234" y="115626"/>
                  <a:pt x="7170234" y="115626"/>
                </a:cubicBezTo>
                <a:lnTo>
                  <a:pt x="7170234" y="115626"/>
                </a:lnTo>
                <a:lnTo>
                  <a:pt x="7170234" y="115626"/>
                </a:ln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11" name="Group 10" descr="A canadian flag with the label &quot;Programs&quot; pointing to the top of an iceberg.">
            <a:extLst>
              <a:ext uri="{FF2B5EF4-FFF2-40B4-BE49-F238E27FC236}">
                <a16:creationId xmlns:a16="http://schemas.microsoft.com/office/drawing/2014/main" id="{4D0960E6-C5BA-4191-B643-F04AFC73CB71}"/>
              </a:ext>
            </a:extLst>
          </p:cNvPr>
          <p:cNvGrpSpPr/>
          <p:nvPr/>
        </p:nvGrpSpPr>
        <p:grpSpPr>
          <a:xfrm>
            <a:off x="2109777" y="980423"/>
            <a:ext cx="3198204" cy="745482"/>
            <a:chOff x="2109777" y="980423"/>
            <a:chExt cx="3198204" cy="745482"/>
          </a:xfrm>
        </p:grpSpPr>
        <p:sp>
          <p:nvSpPr>
            <p:cNvPr id="39" name="Oval 38">
              <a:extLst>
                <a:ext uri="{FF2B5EF4-FFF2-40B4-BE49-F238E27FC236}">
                  <a16:creationId xmlns:a16="http://schemas.microsoft.com/office/drawing/2014/main" id="{C8DD39EA-449D-4021-B9B0-BDA7068EB973}"/>
                </a:ext>
              </a:extLst>
            </p:cNvPr>
            <p:cNvSpPr/>
            <p:nvPr/>
          </p:nvSpPr>
          <p:spPr>
            <a:xfrm>
              <a:off x="2109777" y="1550523"/>
              <a:ext cx="175382" cy="175382"/>
            </a:xfrm>
            <a:prstGeom prst="ellipse">
              <a:avLst/>
            </a:prstGeom>
            <a:no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7FB42337-ADF3-4DED-BAFE-3DF03F9219AE}"/>
                </a:ext>
              </a:extLst>
            </p:cNvPr>
            <p:cNvGrpSpPr/>
            <p:nvPr/>
          </p:nvGrpSpPr>
          <p:grpSpPr>
            <a:xfrm>
              <a:off x="3269857" y="980423"/>
              <a:ext cx="2038124" cy="495300"/>
              <a:chOff x="2868413" y="1045834"/>
              <a:chExt cx="2038124" cy="495300"/>
            </a:xfrm>
          </p:grpSpPr>
          <p:pic>
            <p:nvPicPr>
              <p:cNvPr id="68" name="Picture 67">
                <a:extLst>
                  <a:ext uri="{FF2B5EF4-FFF2-40B4-BE49-F238E27FC236}">
                    <a16:creationId xmlns:a16="http://schemas.microsoft.com/office/drawing/2014/main" id="{1213776C-3C72-4FEB-B847-EFA5FB4375D7}"/>
                  </a:ext>
                </a:extLst>
              </p:cNvPr>
              <p:cNvPicPr>
                <a:picLocks noChangeAspect="1"/>
              </p:cNvPicPr>
              <p:nvPr/>
            </p:nvPicPr>
            <p:blipFill>
              <a:blip r:embed="rId5"/>
              <a:stretch>
                <a:fillRect/>
              </a:stretch>
            </p:blipFill>
            <p:spPr>
              <a:xfrm>
                <a:off x="2868413" y="1045834"/>
                <a:ext cx="1000125" cy="495300"/>
              </a:xfrm>
              <a:prstGeom prst="rect">
                <a:avLst/>
              </a:prstGeom>
            </p:spPr>
          </p:pic>
          <p:sp>
            <p:nvSpPr>
              <p:cNvPr id="69" name="TextBox 68">
                <a:extLst>
                  <a:ext uri="{FF2B5EF4-FFF2-40B4-BE49-F238E27FC236}">
                    <a16:creationId xmlns:a16="http://schemas.microsoft.com/office/drawing/2014/main" id="{A4AE056D-5A2D-48C1-B133-21EB02BA29BD}"/>
                  </a:ext>
                </a:extLst>
              </p:cNvPr>
              <p:cNvSpPr txBox="1"/>
              <p:nvPr/>
            </p:nvSpPr>
            <p:spPr>
              <a:xfrm>
                <a:off x="3715906" y="1089445"/>
                <a:ext cx="1190631" cy="369332"/>
              </a:xfrm>
              <a:prstGeom prst="rect">
                <a:avLst/>
              </a:prstGeom>
              <a:noFill/>
            </p:spPr>
            <p:txBody>
              <a:bodyPr wrap="square" rtlCol="0">
                <a:spAutoFit/>
              </a:bodyPr>
              <a:lstStyle/>
              <a:p>
                <a:r>
                  <a:rPr lang="en-CA"/>
                  <a:t>Programs</a:t>
                </a:r>
              </a:p>
            </p:txBody>
          </p:sp>
        </p:grpSp>
        <p:cxnSp>
          <p:nvCxnSpPr>
            <p:cNvPr id="42" name="Straight Connector 41">
              <a:extLst>
                <a:ext uri="{FF2B5EF4-FFF2-40B4-BE49-F238E27FC236}">
                  <a16:creationId xmlns:a16="http://schemas.microsoft.com/office/drawing/2014/main" id="{58B8AF25-4817-4227-90CA-E127BA04FCD4}"/>
                </a:ext>
              </a:extLst>
            </p:cNvPr>
            <p:cNvCxnSpPr>
              <a:stCxn id="39" idx="6"/>
              <a:endCxn id="68" idx="1"/>
            </p:cNvCxnSpPr>
            <p:nvPr/>
          </p:nvCxnSpPr>
          <p:spPr>
            <a:xfrm flipV="1">
              <a:off x="2285159" y="1228073"/>
              <a:ext cx="984698" cy="410141"/>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2" name="Group 11" descr="An image of the canadian flag with the label &quot;Internal Services&quot; pointing to the underwater section of the Iceberg.">
            <a:extLst>
              <a:ext uri="{FF2B5EF4-FFF2-40B4-BE49-F238E27FC236}">
                <a16:creationId xmlns:a16="http://schemas.microsoft.com/office/drawing/2014/main" id="{382F9819-1CD4-4600-A618-17C33C7864AA}"/>
              </a:ext>
            </a:extLst>
          </p:cNvPr>
          <p:cNvGrpSpPr/>
          <p:nvPr/>
        </p:nvGrpSpPr>
        <p:grpSpPr>
          <a:xfrm>
            <a:off x="2285159" y="3341309"/>
            <a:ext cx="2726723" cy="1057691"/>
            <a:chOff x="2285159" y="3341309"/>
            <a:chExt cx="2726723" cy="1057691"/>
          </a:xfrm>
        </p:grpSpPr>
        <p:sp>
          <p:nvSpPr>
            <p:cNvPr id="72" name="Oval 71">
              <a:extLst>
                <a:ext uri="{FF2B5EF4-FFF2-40B4-BE49-F238E27FC236}">
                  <a16:creationId xmlns:a16="http://schemas.microsoft.com/office/drawing/2014/main" id="{C68A40EC-7844-4A10-AFC4-91F55F38F470}"/>
                </a:ext>
              </a:extLst>
            </p:cNvPr>
            <p:cNvSpPr/>
            <p:nvPr/>
          </p:nvSpPr>
          <p:spPr>
            <a:xfrm>
              <a:off x="2285159" y="3341309"/>
              <a:ext cx="175382" cy="175382"/>
            </a:xfrm>
            <a:prstGeom prst="ellipse">
              <a:avLst/>
            </a:prstGeom>
            <a:no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73" name="Group 72">
              <a:extLst>
                <a:ext uri="{FF2B5EF4-FFF2-40B4-BE49-F238E27FC236}">
                  <a16:creationId xmlns:a16="http://schemas.microsoft.com/office/drawing/2014/main" id="{D33FE0D0-0872-400C-B5F7-F5B96725027A}"/>
                </a:ext>
              </a:extLst>
            </p:cNvPr>
            <p:cNvGrpSpPr/>
            <p:nvPr/>
          </p:nvGrpSpPr>
          <p:grpSpPr>
            <a:xfrm>
              <a:off x="3269857" y="3814225"/>
              <a:ext cx="1742025" cy="584775"/>
              <a:chOff x="2868413" y="1003720"/>
              <a:chExt cx="1742025" cy="584775"/>
            </a:xfrm>
          </p:grpSpPr>
          <p:pic>
            <p:nvPicPr>
              <p:cNvPr id="74" name="Picture 73">
                <a:extLst>
                  <a:ext uri="{FF2B5EF4-FFF2-40B4-BE49-F238E27FC236}">
                    <a16:creationId xmlns:a16="http://schemas.microsoft.com/office/drawing/2014/main" id="{9A864E8F-4600-48C8-9743-322D62F61C03}"/>
                  </a:ext>
                </a:extLst>
              </p:cNvPr>
              <p:cNvPicPr>
                <a:picLocks noChangeAspect="1"/>
              </p:cNvPicPr>
              <p:nvPr/>
            </p:nvPicPr>
            <p:blipFill>
              <a:blip r:embed="rId5"/>
              <a:stretch>
                <a:fillRect/>
              </a:stretch>
            </p:blipFill>
            <p:spPr>
              <a:xfrm>
                <a:off x="2868413" y="1045834"/>
                <a:ext cx="1000125" cy="495300"/>
              </a:xfrm>
              <a:prstGeom prst="rect">
                <a:avLst/>
              </a:prstGeom>
            </p:spPr>
          </p:pic>
          <p:sp>
            <p:nvSpPr>
              <p:cNvPr id="75" name="TextBox 74">
                <a:extLst>
                  <a:ext uri="{FF2B5EF4-FFF2-40B4-BE49-F238E27FC236}">
                    <a16:creationId xmlns:a16="http://schemas.microsoft.com/office/drawing/2014/main" id="{525FE215-F72B-46FC-8572-B40D43788EF8}"/>
                  </a:ext>
                </a:extLst>
              </p:cNvPr>
              <p:cNvSpPr txBox="1"/>
              <p:nvPr/>
            </p:nvSpPr>
            <p:spPr>
              <a:xfrm>
                <a:off x="3715906" y="1003720"/>
                <a:ext cx="894532" cy="584775"/>
              </a:xfrm>
              <a:prstGeom prst="rect">
                <a:avLst/>
              </a:prstGeom>
              <a:noFill/>
            </p:spPr>
            <p:txBody>
              <a:bodyPr wrap="square" rtlCol="0">
                <a:spAutoFit/>
              </a:bodyPr>
              <a:lstStyle/>
              <a:p>
                <a:r>
                  <a:rPr lang="en-CA" sz="1600"/>
                  <a:t>Internal </a:t>
                </a:r>
              </a:p>
              <a:p>
                <a:r>
                  <a:rPr lang="en-CA" sz="1600"/>
                  <a:t>Services</a:t>
                </a:r>
              </a:p>
            </p:txBody>
          </p:sp>
        </p:grpSp>
        <p:cxnSp>
          <p:nvCxnSpPr>
            <p:cNvPr id="76" name="Straight Connector 75">
              <a:extLst>
                <a:ext uri="{FF2B5EF4-FFF2-40B4-BE49-F238E27FC236}">
                  <a16:creationId xmlns:a16="http://schemas.microsoft.com/office/drawing/2014/main" id="{9AA0E0C6-8C01-4C69-AFEF-778D6C5E7909}"/>
                </a:ext>
              </a:extLst>
            </p:cNvPr>
            <p:cNvCxnSpPr>
              <a:cxnSpLocks/>
              <a:stCxn id="72" idx="5"/>
              <a:endCxn id="74" idx="1"/>
            </p:cNvCxnSpPr>
            <p:nvPr/>
          </p:nvCxnSpPr>
          <p:spPr>
            <a:xfrm>
              <a:off x="2434857" y="3491007"/>
              <a:ext cx="835000" cy="612982"/>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71" name="Arrow: Down 70">
            <a:extLst>
              <a:ext uri="{FF2B5EF4-FFF2-40B4-BE49-F238E27FC236}">
                <a16:creationId xmlns:a16="http://schemas.microsoft.com/office/drawing/2014/main" id="{67E68BFD-FF02-4E3B-9192-2219017ABFFD}"/>
              </a:ext>
            </a:extLst>
          </p:cNvPr>
          <p:cNvSpPr/>
          <p:nvPr/>
        </p:nvSpPr>
        <p:spPr>
          <a:xfrm>
            <a:off x="3876674" y="1725904"/>
            <a:ext cx="730593" cy="1974993"/>
          </a:xfrm>
          <a:prstGeom prst="downArrow">
            <a:avLst/>
          </a:prstGeom>
        </p:spPr>
        <p:style>
          <a:lnRef idx="1">
            <a:schemeClr val="accent3"/>
          </a:lnRef>
          <a:fillRef idx="3">
            <a:schemeClr val="accent3"/>
          </a:fillRef>
          <a:effectRef idx="2">
            <a:schemeClr val="accent3"/>
          </a:effectRef>
          <a:fontRef idx="minor">
            <a:schemeClr val="lt1"/>
          </a:fontRef>
        </p:style>
        <p:txBody>
          <a:bodyPr vert="vert" rtlCol="0" anchor="ctr"/>
          <a:lstStyle/>
          <a:p>
            <a:pPr algn="ctr"/>
            <a:r>
              <a:rPr lang="en-CA" sz="2400">
                <a:solidFill>
                  <a:schemeClr val="tx1"/>
                </a:solidFill>
              </a:rPr>
              <a:t>Demand</a:t>
            </a:r>
          </a:p>
        </p:txBody>
      </p:sp>
      <p:grpSp>
        <p:nvGrpSpPr>
          <p:cNvPr id="6" name="Group 5" descr="A representation of the IITB Total Budget, with one section saying &quot;A-Base&quot; and the other saying &quot;B-Base&quot;.&#10;A bubble points to the &quot;A-Base&quot; section saying that &quot;less than 15% of A-Base is allocated to Projects&quot;">
            <a:extLst>
              <a:ext uri="{FF2B5EF4-FFF2-40B4-BE49-F238E27FC236}">
                <a16:creationId xmlns:a16="http://schemas.microsoft.com/office/drawing/2014/main" id="{A9B08C45-6DC3-412D-8E8E-878DE915C008}"/>
              </a:ext>
            </a:extLst>
          </p:cNvPr>
          <p:cNvGrpSpPr/>
          <p:nvPr/>
        </p:nvGrpSpPr>
        <p:grpSpPr>
          <a:xfrm>
            <a:off x="895350" y="4523690"/>
            <a:ext cx="4304945" cy="828833"/>
            <a:chOff x="895350" y="4523690"/>
            <a:chExt cx="4304945" cy="828833"/>
          </a:xfrm>
        </p:grpSpPr>
        <p:grpSp>
          <p:nvGrpSpPr>
            <p:cNvPr id="87" name="Group 86">
              <a:extLst>
                <a:ext uri="{FF2B5EF4-FFF2-40B4-BE49-F238E27FC236}">
                  <a16:creationId xmlns:a16="http://schemas.microsoft.com/office/drawing/2014/main" id="{7106C0D1-C557-469C-95EA-A31BE4BFE632}"/>
                </a:ext>
              </a:extLst>
            </p:cNvPr>
            <p:cNvGrpSpPr/>
            <p:nvPr/>
          </p:nvGrpSpPr>
          <p:grpSpPr>
            <a:xfrm>
              <a:off x="3034404" y="4561428"/>
              <a:ext cx="2165891" cy="505708"/>
              <a:chOff x="3043807" y="4818702"/>
              <a:chExt cx="2165891" cy="505708"/>
            </a:xfrm>
          </p:grpSpPr>
          <p:sp>
            <p:nvSpPr>
              <p:cNvPr id="89" name="Rectangle 88">
                <a:extLst>
                  <a:ext uri="{FF2B5EF4-FFF2-40B4-BE49-F238E27FC236}">
                    <a16:creationId xmlns:a16="http://schemas.microsoft.com/office/drawing/2014/main" id="{49CF525D-7C5C-4045-B65B-E72BD198941B}"/>
                  </a:ext>
                </a:extLst>
              </p:cNvPr>
              <p:cNvSpPr/>
              <p:nvPr/>
            </p:nvSpPr>
            <p:spPr>
              <a:xfrm>
                <a:off x="3043808" y="5093589"/>
                <a:ext cx="985505" cy="230821"/>
              </a:xfrm>
              <a:prstGeom prst="rect">
                <a:avLst/>
              </a:prstGeom>
              <a:solidFill>
                <a:schemeClr val="accent4">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000"/>
                  <a:t>A-Base</a:t>
                </a:r>
              </a:p>
            </p:txBody>
          </p:sp>
          <p:sp>
            <p:nvSpPr>
              <p:cNvPr id="90" name="Rectangle 89">
                <a:extLst>
                  <a:ext uri="{FF2B5EF4-FFF2-40B4-BE49-F238E27FC236}">
                    <a16:creationId xmlns:a16="http://schemas.microsoft.com/office/drawing/2014/main" id="{E1F0F5D5-559F-44AF-A6E8-794D4BE677DD}"/>
                  </a:ext>
                </a:extLst>
              </p:cNvPr>
              <p:cNvSpPr/>
              <p:nvPr/>
            </p:nvSpPr>
            <p:spPr>
              <a:xfrm>
                <a:off x="4067872" y="5090655"/>
                <a:ext cx="1141826" cy="230821"/>
              </a:xfrm>
              <a:prstGeom prst="rect">
                <a:avLst/>
              </a:prstGeom>
              <a:solidFill>
                <a:schemeClr val="accent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000"/>
                  <a:t>B-Base</a:t>
                </a:r>
              </a:p>
            </p:txBody>
          </p:sp>
          <p:sp>
            <p:nvSpPr>
              <p:cNvPr id="94" name="Rectangle 93">
                <a:extLst>
                  <a:ext uri="{FF2B5EF4-FFF2-40B4-BE49-F238E27FC236}">
                    <a16:creationId xmlns:a16="http://schemas.microsoft.com/office/drawing/2014/main" id="{0DB4DDB0-9079-450E-8079-F6CF76455EF7}"/>
                  </a:ext>
                </a:extLst>
              </p:cNvPr>
              <p:cNvSpPr/>
              <p:nvPr/>
            </p:nvSpPr>
            <p:spPr>
              <a:xfrm>
                <a:off x="3043807" y="4818702"/>
                <a:ext cx="2165891" cy="230821"/>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000"/>
                  <a:t>IITB Total Budget</a:t>
                </a:r>
                <a:endParaRPr lang="en-CA" sz="1000" baseline="30000"/>
              </a:p>
            </p:txBody>
          </p:sp>
        </p:grpSp>
        <p:sp>
          <p:nvSpPr>
            <p:cNvPr id="67" name="Thought Bubble: Cloud 66">
              <a:extLst>
                <a:ext uri="{FF2B5EF4-FFF2-40B4-BE49-F238E27FC236}">
                  <a16:creationId xmlns:a16="http://schemas.microsoft.com/office/drawing/2014/main" id="{5FB29A2C-F1D7-48B3-B68D-FAC57CD39676}"/>
                </a:ext>
              </a:extLst>
            </p:cNvPr>
            <p:cNvSpPr/>
            <p:nvPr/>
          </p:nvSpPr>
          <p:spPr>
            <a:xfrm>
              <a:off x="895350" y="4523690"/>
              <a:ext cx="1846035" cy="828833"/>
            </a:xfrm>
            <a:prstGeom prst="cloudCallout">
              <a:avLst>
                <a:gd name="adj1" fmla="val 64701"/>
                <a:gd name="adj2" fmla="val 149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200"/>
                <a:t>&lt; 15% of A-Base allocated to Projects</a:t>
              </a:r>
              <a:endParaRPr lang="en-CA" sz="1050" baseline="30000"/>
            </a:p>
          </p:txBody>
        </p:sp>
      </p:grpSp>
      <p:grpSp>
        <p:nvGrpSpPr>
          <p:cNvPr id="8" name="Group 7" descr="An arrow from Internal Services pointing to the statement &quot;Projects are used to compete for limited resources&quot;">
            <a:extLst>
              <a:ext uri="{FF2B5EF4-FFF2-40B4-BE49-F238E27FC236}">
                <a16:creationId xmlns:a16="http://schemas.microsoft.com/office/drawing/2014/main" id="{238B71C9-57DB-411F-ADAC-40992882B39B}"/>
              </a:ext>
            </a:extLst>
          </p:cNvPr>
          <p:cNvGrpSpPr/>
          <p:nvPr/>
        </p:nvGrpSpPr>
        <p:grpSpPr>
          <a:xfrm>
            <a:off x="5833703" y="4473719"/>
            <a:ext cx="6011304" cy="369332"/>
            <a:chOff x="5833703" y="4473719"/>
            <a:chExt cx="6011304" cy="369332"/>
          </a:xfrm>
        </p:grpSpPr>
        <p:cxnSp>
          <p:nvCxnSpPr>
            <p:cNvPr id="97" name="Straight Arrow Connector 96">
              <a:extLst>
                <a:ext uri="{FF2B5EF4-FFF2-40B4-BE49-F238E27FC236}">
                  <a16:creationId xmlns:a16="http://schemas.microsoft.com/office/drawing/2014/main" id="{75A4A0A0-93BD-4EBD-9238-CEC8293D31C7}"/>
                </a:ext>
              </a:extLst>
            </p:cNvPr>
            <p:cNvCxnSpPr>
              <a:cxnSpLocks/>
            </p:cNvCxnSpPr>
            <p:nvPr/>
          </p:nvCxnSpPr>
          <p:spPr>
            <a:xfrm>
              <a:off x="5833703" y="4648687"/>
              <a:ext cx="540000"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A5B64912-8F0C-4D47-9849-5592B66FB838}"/>
                </a:ext>
              </a:extLst>
            </p:cNvPr>
            <p:cNvSpPr txBox="1"/>
            <p:nvPr/>
          </p:nvSpPr>
          <p:spPr>
            <a:xfrm>
              <a:off x="6641953" y="4473719"/>
              <a:ext cx="5203054" cy="369332"/>
            </a:xfrm>
            <a:prstGeom prst="rect">
              <a:avLst/>
            </a:prstGeom>
            <a:noFill/>
          </p:spPr>
          <p:txBody>
            <a:bodyPr wrap="square" rtlCol="0">
              <a:spAutoFit/>
            </a:bodyPr>
            <a:lstStyle/>
            <a:p>
              <a:r>
                <a:rPr lang="en-CA" b="1"/>
                <a:t>Projects</a:t>
              </a:r>
              <a:r>
                <a:rPr lang="en-CA"/>
                <a:t> are used to compete for </a:t>
              </a:r>
              <a:r>
                <a:rPr lang="en-CA" b="1"/>
                <a:t>limited resources</a:t>
              </a:r>
            </a:p>
          </p:txBody>
        </p:sp>
      </p:grpSp>
      <p:grpSp>
        <p:nvGrpSpPr>
          <p:cNvPr id="7" name="Group 6" descr="A arrow from Programs pointing to the statement &quot;Evaluated by Policy on Results&quot;">
            <a:extLst>
              <a:ext uri="{FF2B5EF4-FFF2-40B4-BE49-F238E27FC236}">
                <a16:creationId xmlns:a16="http://schemas.microsoft.com/office/drawing/2014/main" id="{113DFF00-1F3F-4E7E-B28D-721CC736E038}"/>
              </a:ext>
            </a:extLst>
          </p:cNvPr>
          <p:cNvGrpSpPr/>
          <p:nvPr/>
        </p:nvGrpSpPr>
        <p:grpSpPr>
          <a:xfrm>
            <a:off x="5831881" y="997811"/>
            <a:ext cx="6061883" cy="400110"/>
            <a:chOff x="5831881" y="997811"/>
            <a:chExt cx="6061883" cy="400110"/>
          </a:xfrm>
        </p:grpSpPr>
        <p:sp>
          <p:nvSpPr>
            <p:cNvPr id="3" name="TextBox 2">
              <a:extLst>
                <a:ext uri="{FF2B5EF4-FFF2-40B4-BE49-F238E27FC236}">
                  <a16:creationId xmlns:a16="http://schemas.microsoft.com/office/drawing/2014/main" id="{6902EB39-74DD-4B35-BE76-F2E7FB426D55}"/>
                </a:ext>
              </a:extLst>
            </p:cNvPr>
            <p:cNvSpPr txBox="1"/>
            <p:nvPr/>
          </p:nvSpPr>
          <p:spPr>
            <a:xfrm>
              <a:off x="6690710" y="997811"/>
              <a:ext cx="5203054" cy="400110"/>
            </a:xfrm>
            <a:prstGeom prst="rect">
              <a:avLst/>
            </a:prstGeom>
            <a:noFill/>
          </p:spPr>
          <p:txBody>
            <a:bodyPr wrap="square" rtlCol="0">
              <a:spAutoFit/>
            </a:bodyPr>
            <a:lstStyle/>
            <a:p>
              <a:r>
                <a:rPr lang="en-CA" sz="2000"/>
                <a:t>Evaluated by </a:t>
              </a:r>
              <a:r>
                <a:rPr lang="en-CA" sz="2000" b="1"/>
                <a:t>Policy on Results</a:t>
              </a:r>
            </a:p>
          </p:txBody>
        </p:sp>
        <p:cxnSp>
          <p:nvCxnSpPr>
            <p:cNvPr id="113" name="Straight Arrow Connector 112">
              <a:extLst>
                <a:ext uri="{FF2B5EF4-FFF2-40B4-BE49-F238E27FC236}">
                  <a16:creationId xmlns:a16="http://schemas.microsoft.com/office/drawing/2014/main" id="{14C256F5-069F-462A-A8A4-4EFBB1DC2680}"/>
                </a:ext>
              </a:extLst>
            </p:cNvPr>
            <p:cNvCxnSpPr>
              <a:cxnSpLocks/>
            </p:cNvCxnSpPr>
            <p:nvPr/>
          </p:nvCxnSpPr>
          <p:spPr>
            <a:xfrm>
              <a:off x="5831881" y="1198079"/>
              <a:ext cx="540000"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18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5</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Continuous Improvements vs Projects</a:t>
            </a:r>
          </a:p>
        </p:txBody>
      </p:sp>
      <p:sp>
        <p:nvSpPr>
          <p:cNvPr id="11" name="Title 1"/>
          <p:cNvSpPr txBox="1">
            <a:spLocks/>
          </p:cNvSpPr>
          <p:nvPr/>
        </p:nvSpPr>
        <p:spPr>
          <a:xfrm>
            <a:off x="888023" y="1134923"/>
            <a:ext cx="798800" cy="4432822"/>
          </a:xfrm>
          <a:prstGeom prst="rect">
            <a:avLst/>
          </a:prstGeom>
        </p:spPr>
        <p:txBody>
          <a:bodyPr vert="vert270" lIns="91440" tIns="45720" rIns="91440" bIns="45720" rtlCol="0" anchor="ctr">
            <a:norm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gn="ctr"/>
            <a:r>
              <a:rPr lang="en-US" sz="3200">
                <a:solidFill>
                  <a:schemeClr val="accent6">
                    <a:lumMod val="75000"/>
                  </a:schemeClr>
                </a:solidFill>
              </a:rPr>
              <a:t>FUNDING COVERAGE</a:t>
            </a:r>
          </a:p>
        </p:txBody>
      </p:sp>
      <p:sp>
        <p:nvSpPr>
          <p:cNvPr id="12" name="TextBox 11"/>
          <p:cNvSpPr txBox="1"/>
          <p:nvPr/>
        </p:nvSpPr>
        <p:spPr>
          <a:xfrm>
            <a:off x="1686823" y="2137527"/>
            <a:ext cx="1459054" cy="569387"/>
          </a:xfrm>
          <a:prstGeom prst="rect">
            <a:avLst/>
          </a:prstGeom>
          <a:noFill/>
        </p:spPr>
        <p:txBody>
          <a:bodyPr wrap="none" rtlCol="0">
            <a:spAutoFit/>
          </a:bodyPr>
          <a:lstStyle/>
          <a:p>
            <a:pPr algn="ctr"/>
            <a:r>
              <a:rPr lang="en-US" sz="1700" b="1">
                <a:solidFill>
                  <a:schemeClr val="bg1"/>
                </a:solidFill>
              </a:rPr>
              <a:t>RUN</a:t>
            </a:r>
          </a:p>
          <a:p>
            <a:pPr algn="ctr"/>
            <a:r>
              <a:rPr lang="en-US" sz="1400" b="1">
                <a:solidFill>
                  <a:schemeClr val="bg1"/>
                </a:solidFill>
                <a:latin typeface="Comic Sans MS" panose="030F0702030302020204" pitchFamily="66" charset="0"/>
              </a:rPr>
              <a:t>Maintain Value</a:t>
            </a:r>
          </a:p>
        </p:txBody>
      </p:sp>
      <p:sp>
        <p:nvSpPr>
          <p:cNvPr id="13" name="TextBox 12"/>
          <p:cNvSpPr txBox="1"/>
          <p:nvPr/>
        </p:nvSpPr>
        <p:spPr>
          <a:xfrm>
            <a:off x="4177484" y="2141232"/>
            <a:ext cx="2571750" cy="830997"/>
          </a:xfrm>
          <a:prstGeom prst="rect">
            <a:avLst/>
          </a:prstGeom>
          <a:noFill/>
        </p:spPr>
        <p:txBody>
          <a:bodyPr wrap="square" rtlCol="0">
            <a:spAutoFit/>
          </a:bodyPr>
          <a:lstStyle/>
          <a:p>
            <a:pPr lvl="0" algn="ctr"/>
            <a:r>
              <a:rPr lang="en-US" sz="1700" b="1">
                <a:solidFill>
                  <a:schemeClr val="bg1"/>
                </a:solidFill>
              </a:rPr>
              <a:t>ENHANCE</a:t>
            </a:r>
          </a:p>
          <a:p>
            <a:pPr lvl="0" algn="ctr"/>
            <a:r>
              <a:rPr lang="en-US" sz="1400" b="1">
                <a:solidFill>
                  <a:schemeClr val="bg1"/>
                </a:solidFill>
                <a:latin typeface="Comic Sans MS" panose="030F0702030302020204" pitchFamily="66" charset="0"/>
              </a:rPr>
              <a:t>Drive Value</a:t>
            </a:r>
          </a:p>
          <a:p>
            <a:pPr lvl="0" algn="ctr"/>
            <a:endParaRPr lang="en-US" sz="1700" b="1">
              <a:solidFill>
                <a:schemeClr val="bg1"/>
              </a:solidFill>
            </a:endParaRPr>
          </a:p>
        </p:txBody>
      </p:sp>
      <p:sp>
        <p:nvSpPr>
          <p:cNvPr id="14" name="TextBox 13"/>
          <p:cNvSpPr txBox="1"/>
          <p:nvPr/>
        </p:nvSpPr>
        <p:spPr>
          <a:xfrm>
            <a:off x="7028313" y="2173511"/>
            <a:ext cx="2609850" cy="846386"/>
          </a:xfrm>
          <a:prstGeom prst="rect">
            <a:avLst/>
          </a:prstGeom>
          <a:noFill/>
        </p:spPr>
        <p:txBody>
          <a:bodyPr wrap="square" rtlCol="0">
            <a:spAutoFit/>
          </a:bodyPr>
          <a:lstStyle/>
          <a:p>
            <a:pPr lvl="0" algn="ctr"/>
            <a:r>
              <a:rPr lang="en-US" sz="1700" b="1">
                <a:solidFill>
                  <a:schemeClr val="bg1"/>
                </a:solidFill>
              </a:rPr>
              <a:t>INNOVATE</a:t>
            </a:r>
          </a:p>
          <a:p>
            <a:pPr lvl="0" algn="ctr"/>
            <a:r>
              <a:rPr lang="en-US" sz="1400" b="1">
                <a:solidFill>
                  <a:schemeClr val="bg1"/>
                </a:solidFill>
                <a:latin typeface="Comic Sans MS" panose="030F0702030302020204" pitchFamily="66" charset="0"/>
              </a:rPr>
              <a:t>Create Value</a:t>
            </a:r>
          </a:p>
          <a:p>
            <a:endParaRPr lang="en-US"/>
          </a:p>
        </p:txBody>
      </p:sp>
      <p:sp>
        <p:nvSpPr>
          <p:cNvPr id="17" name="Left-Right Arrow 16"/>
          <p:cNvSpPr/>
          <p:nvPr/>
        </p:nvSpPr>
        <p:spPr>
          <a:xfrm flipV="1">
            <a:off x="7028313" y="5629968"/>
            <a:ext cx="2622711" cy="137728"/>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aphicFrame>
        <p:nvGraphicFramePr>
          <p:cNvPr id="18" name="Diagram 17" descr="The diagram shows three rectangle in sequence.&#10;The first rectangle has an image of a running man with the mention &quot;Operate (run), maintain value, that is Operation and Maintenance, or run&quot;&#10;The second has an image of an inreasing arrow with the mention &quot;Enhance (Improve) Drive Value, that is Continuous Improvements or Small Growth&quot;&#10;The third has an image of a light bulb with the mention &quot;Innovate (Change) Create Value, that is Innovate by either Large Growth or Transform"/>
          <p:cNvGraphicFramePr/>
          <p:nvPr>
            <p:extLst>
              <p:ext uri="{D42A27DB-BD31-4B8C-83A1-F6EECF244321}">
                <p14:modId xmlns:p14="http://schemas.microsoft.com/office/powerpoint/2010/main" val="444642457"/>
              </p:ext>
            </p:extLst>
          </p:nvPr>
        </p:nvGraphicFramePr>
        <p:xfrm>
          <a:off x="1697649" y="942975"/>
          <a:ext cx="8258174" cy="4829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Left-Right Arrow 18" descr="The mention &quot;B-Base Funding&quot; under the &quot;Innovate&quot; recontangle"/>
          <p:cNvSpPr/>
          <p:nvPr/>
        </p:nvSpPr>
        <p:spPr>
          <a:xfrm flipV="1">
            <a:off x="7307873" y="5119997"/>
            <a:ext cx="2581275" cy="647697"/>
          </a:xfrm>
          <a:prstGeom prst="leftRightArrow">
            <a:avLst/>
          </a:prstGeom>
          <a:solidFill>
            <a:srgbClr val="9CA2C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3145877" y="5290746"/>
            <a:ext cx="2568418" cy="276999"/>
          </a:xfrm>
          <a:prstGeom prst="rect">
            <a:avLst/>
          </a:prstGeom>
          <a:solidFill>
            <a:schemeClr val="accent6">
              <a:lumMod val="40000"/>
              <a:lumOff val="60000"/>
            </a:schemeClr>
          </a:solidFill>
        </p:spPr>
        <p:txBody>
          <a:bodyPr wrap="square" rtlCol="0">
            <a:spAutoFit/>
          </a:bodyPr>
          <a:lstStyle/>
          <a:p>
            <a:pPr algn="ctr"/>
            <a:r>
              <a:rPr lang="en-US" sz="1200">
                <a:solidFill>
                  <a:srgbClr val="0000FF"/>
                </a:solidFill>
              </a:rPr>
              <a:t>A-Base Funding</a:t>
            </a:r>
          </a:p>
        </p:txBody>
      </p:sp>
      <p:sp>
        <p:nvSpPr>
          <p:cNvPr id="21" name="TextBox 20"/>
          <p:cNvSpPr txBox="1"/>
          <p:nvPr/>
        </p:nvSpPr>
        <p:spPr>
          <a:xfrm>
            <a:off x="8060218" y="5309797"/>
            <a:ext cx="1143262" cy="276999"/>
          </a:xfrm>
          <a:prstGeom prst="rect">
            <a:avLst/>
          </a:prstGeom>
          <a:noFill/>
        </p:spPr>
        <p:txBody>
          <a:bodyPr wrap="none" rtlCol="0">
            <a:spAutoFit/>
          </a:bodyPr>
          <a:lstStyle/>
          <a:p>
            <a:r>
              <a:rPr lang="en-US" sz="1200">
                <a:solidFill>
                  <a:srgbClr val="0000FF"/>
                </a:solidFill>
              </a:rPr>
              <a:t>B-Base Funding</a:t>
            </a:r>
          </a:p>
        </p:txBody>
      </p:sp>
      <p:sp>
        <p:nvSpPr>
          <p:cNvPr id="22" name="TextBox 21"/>
          <p:cNvSpPr txBox="1"/>
          <p:nvPr/>
        </p:nvSpPr>
        <p:spPr>
          <a:xfrm>
            <a:off x="2184548" y="2164911"/>
            <a:ext cx="1731564" cy="615553"/>
          </a:xfrm>
          <a:prstGeom prst="rect">
            <a:avLst/>
          </a:prstGeom>
          <a:noFill/>
        </p:spPr>
        <p:txBody>
          <a:bodyPr wrap="none" rtlCol="0">
            <a:spAutoFit/>
          </a:bodyPr>
          <a:lstStyle/>
          <a:p>
            <a:pPr algn="ctr"/>
            <a:r>
              <a:rPr lang="en-US" sz="1700" b="1">
                <a:solidFill>
                  <a:schemeClr val="bg1"/>
                </a:solidFill>
                <a:latin typeface="Comic Sans MS" panose="030F0702030302020204" pitchFamily="66" charset="0"/>
              </a:rPr>
              <a:t>Operate (Run)</a:t>
            </a:r>
          </a:p>
          <a:p>
            <a:pPr algn="ctr"/>
            <a:r>
              <a:rPr lang="en-US" sz="1700" b="1">
                <a:solidFill>
                  <a:schemeClr val="bg1"/>
                </a:solidFill>
                <a:latin typeface="Comic Sans MS" panose="030F0702030302020204" pitchFamily="66" charset="0"/>
              </a:rPr>
              <a:t>Maintain Value</a:t>
            </a:r>
          </a:p>
        </p:txBody>
      </p:sp>
      <p:sp>
        <p:nvSpPr>
          <p:cNvPr id="23" name="TextBox 22"/>
          <p:cNvSpPr txBox="1"/>
          <p:nvPr/>
        </p:nvSpPr>
        <p:spPr>
          <a:xfrm>
            <a:off x="4574198" y="2164911"/>
            <a:ext cx="2571750" cy="615553"/>
          </a:xfrm>
          <a:prstGeom prst="rect">
            <a:avLst/>
          </a:prstGeom>
          <a:noFill/>
        </p:spPr>
        <p:txBody>
          <a:bodyPr wrap="square" rtlCol="0">
            <a:spAutoFit/>
          </a:bodyPr>
          <a:lstStyle/>
          <a:p>
            <a:pPr lvl="0" algn="ctr"/>
            <a:r>
              <a:rPr lang="en-US" sz="1700" b="1" dirty="0">
                <a:solidFill>
                  <a:schemeClr val="bg1"/>
                </a:solidFill>
                <a:latin typeface="Comic Sans MS" panose="030F0702030302020204" pitchFamily="66" charset="0"/>
              </a:rPr>
              <a:t>Enhance (Improve)</a:t>
            </a:r>
          </a:p>
          <a:p>
            <a:pPr lvl="0" algn="ctr"/>
            <a:r>
              <a:rPr lang="en-US" sz="1700" b="1" dirty="0">
                <a:solidFill>
                  <a:schemeClr val="bg1"/>
                </a:solidFill>
                <a:latin typeface="Comic Sans MS" panose="030F0702030302020204" pitchFamily="66" charset="0"/>
                <a:cs typeface="Consolas" panose="020B0609020204030204" pitchFamily="49" charset="0"/>
              </a:rPr>
              <a:t>Drive Value</a:t>
            </a:r>
          </a:p>
        </p:txBody>
      </p:sp>
      <p:sp>
        <p:nvSpPr>
          <p:cNvPr id="24" name="TextBox 23"/>
          <p:cNvSpPr txBox="1"/>
          <p:nvPr/>
        </p:nvSpPr>
        <p:spPr>
          <a:xfrm>
            <a:off x="7307873" y="2164911"/>
            <a:ext cx="2609850" cy="615553"/>
          </a:xfrm>
          <a:prstGeom prst="rect">
            <a:avLst/>
          </a:prstGeom>
          <a:noFill/>
        </p:spPr>
        <p:txBody>
          <a:bodyPr wrap="square" rtlCol="0">
            <a:spAutoFit/>
          </a:bodyPr>
          <a:lstStyle/>
          <a:p>
            <a:pPr lvl="0" algn="ctr"/>
            <a:r>
              <a:rPr lang="en-US" sz="1700" b="1" dirty="0">
                <a:solidFill>
                  <a:schemeClr val="bg1"/>
                </a:solidFill>
                <a:latin typeface="Comic Sans MS" panose="030F0702030302020204" pitchFamily="66" charset="0"/>
              </a:rPr>
              <a:t>Innovate (Change)</a:t>
            </a:r>
          </a:p>
          <a:p>
            <a:pPr lvl="0" algn="ctr"/>
            <a:r>
              <a:rPr lang="en-US" sz="1700" b="1" dirty="0">
                <a:solidFill>
                  <a:schemeClr val="bg1"/>
                </a:solidFill>
                <a:latin typeface="Comic Sans MS" panose="030F0702030302020204" pitchFamily="66" charset="0"/>
              </a:rPr>
              <a:t>Create Value</a:t>
            </a:r>
            <a:endParaRPr lang="en-US" dirty="0">
              <a:latin typeface="Comic Sans MS" panose="030F0702030302020204" pitchFamily="66" charset="0"/>
            </a:endParaRPr>
          </a:p>
        </p:txBody>
      </p:sp>
      <p:sp>
        <p:nvSpPr>
          <p:cNvPr id="4" name="TextBox 3"/>
          <p:cNvSpPr txBox="1"/>
          <p:nvPr/>
        </p:nvSpPr>
        <p:spPr>
          <a:xfrm>
            <a:off x="1815777" y="3342488"/>
            <a:ext cx="2501246" cy="523220"/>
          </a:xfrm>
          <a:prstGeom prst="rect">
            <a:avLst/>
          </a:prstGeom>
          <a:noFill/>
        </p:spPr>
        <p:txBody>
          <a:bodyPr wrap="square" rtlCol="0">
            <a:spAutoFit/>
          </a:bodyPr>
          <a:lstStyle/>
          <a:p>
            <a:r>
              <a:rPr lang="en-CA" sz="1400">
                <a:solidFill>
                  <a:schemeClr val="bg1"/>
                </a:solidFill>
              </a:rPr>
              <a:t>Operation and Maintenance</a:t>
            </a:r>
          </a:p>
          <a:p>
            <a:pPr marL="285750" indent="-285750">
              <a:buFont typeface="Wingdings" panose="05000000000000000000" pitchFamily="2" charset="2"/>
              <a:buChar char="Ø"/>
            </a:pPr>
            <a:r>
              <a:rPr lang="en-CA" sz="1400">
                <a:solidFill>
                  <a:schemeClr val="bg1"/>
                </a:solidFill>
              </a:rPr>
              <a:t>Run</a:t>
            </a:r>
          </a:p>
        </p:txBody>
      </p:sp>
      <p:sp>
        <p:nvSpPr>
          <p:cNvPr id="25" name="TextBox 24"/>
          <p:cNvSpPr txBox="1"/>
          <p:nvPr/>
        </p:nvSpPr>
        <p:spPr>
          <a:xfrm>
            <a:off x="4662451" y="3339628"/>
            <a:ext cx="2483497" cy="523220"/>
          </a:xfrm>
          <a:prstGeom prst="rect">
            <a:avLst/>
          </a:prstGeom>
          <a:noFill/>
        </p:spPr>
        <p:txBody>
          <a:bodyPr wrap="square" rtlCol="0">
            <a:spAutoFit/>
          </a:bodyPr>
          <a:lstStyle/>
          <a:p>
            <a:r>
              <a:rPr lang="en-CA" sz="1400">
                <a:solidFill>
                  <a:schemeClr val="bg1"/>
                </a:solidFill>
              </a:rPr>
              <a:t>Continuous Improvements</a:t>
            </a:r>
          </a:p>
          <a:p>
            <a:pPr marL="285750" indent="-285750">
              <a:buFont typeface="Wingdings" panose="05000000000000000000" pitchFamily="2" charset="2"/>
              <a:buChar char="Ø"/>
            </a:pPr>
            <a:r>
              <a:rPr lang="en-CA" sz="1400">
                <a:solidFill>
                  <a:schemeClr val="bg1"/>
                </a:solidFill>
              </a:rPr>
              <a:t>Small Growth</a:t>
            </a:r>
          </a:p>
        </p:txBody>
      </p:sp>
      <p:sp>
        <p:nvSpPr>
          <p:cNvPr id="26" name="TextBox 25"/>
          <p:cNvSpPr txBox="1"/>
          <p:nvPr/>
        </p:nvSpPr>
        <p:spPr>
          <a:xfrm>
            <a:off x="7422173" y="3335172"/>
            <a:ext cx="2466975" cy="738664"/>
          </a:xfrm>
          <a:prstGeom prst="rect">
            <a:avLst/>
          </a:prstGeom>
          <a:noFill/>
        </p:spPr>
        <p:txBody>
          <a:bodyPr wrap="square" rtlCol="0">
            <a:spAutoFit/>
          </a:bodyPr>
          <a:lstStyle/>
          <a:p>
            <a:r>
              <a:rPr lang="en-CA" sz="1400">
                <a:solidFill>
                  <a:schemeClr val="bg1"/>
                </a:solidFill>
              </a:rPr>
              <a:t>Innovate</a:t>
            </a:r>
          </a:p>
          <a:p>
            <a:pPr marL="285750" indent="-285750">
              <a:buFont typeface="Wingdings" panose="05000000000000000000" pitchFamily="2" charset="2"/>
              <a:buChar char="Ø"/>
            </a:pPr>
            <a:r>
              <a:rPr lang="en-CA" sz="1400">
                <a:solidFill>
                  <a:schemeClr val="bg1"/>
                </a:solidFill>
              </a:rPr>
              <a:t>Large Growth</a:t>
            </a:r>
          </a:p>
          <a:p>
            <a:pPr marL="285750" indent="-285750">
              <a:buFont typeface="Wingdings" panose="05000000000000000000" pitchFamily="2" charset="2"/>
              <a:buChar char="Ø"/>
            </a:pPr>
            <a:r>
              <a:rPr lang="en-CA" sz="1400">
                <a:solidFill>
                  <a:schemeClr val="bg1"/>
                </a:solidFill>
              </a:rPr>
              <a:t>Transform</a:t>
            </a:r>
          </a:p>
        </p:txBody>
      </p:sp>
      <p:sp>
        <p:nvSpPr>
          <p:cNvPr id="27" name="TextBox 26">
            <a:extLst>
              <a:ext uri="{FF2B5EF4-FFF2-40B4-BE49-F238E27FC236}">
                <a16:creationId xmlns:a16="http://schemas.microsoft.com/office/drawing/2014/main" id="{392C328A-49C6-4C2E-B883-A952BD119B47}"/>
              </a:ext>
            </a:extLst>
          </p:cNvPr>
          <p:cNvSpPr txBox="1"/>
          <p:nvPr/>
        </p:nvSpPr>
        <p:spPr>
          <a:xfrm>
            <a:off x="7422173" y="5896937"/>
            <a:ext cx="4206103" cy="276999"/>
          </a:xfrm>
          <a:prstGeom prst="rect">
            <a:avLst/>
          </a:prstGeom>
          <a:noFill/>
        </p:spPr>
        <p:txBody>
          <a:bodyPr wrap="square" rtlCol="0">
            <a:spAutoFit/>
          </a:bodyPr>
          <a:lstStyle/>
          <a:p>
            <a:r>
              <a:rPr lang="en-US" sz="1200" i="1"/>
              <a:t>Slide inspired from Jan 2021 presentation by </a:t>
            </a:r>
            <a:r>
              <a:rPr lang="en-US" sz="1200" i="1" err="1"/>
              <a:t>MyEMS</a:t>
            </a:r>
            <a:r>
              <a:rPr lang="en-US" sz="1200" i="1"/>
              <a:t> (SAP) </a:t>
            </a:r>
            <a:r>
              <a:rPr lang="en-US" sz="1200" i="1" err="1"/>
              <a:t>CoE</a:t>
            </a:r>
            <a:endParaRPr lang="en-CA" sz="1200" i="1"/>
          </a:p>
        </p:txBody>
      </p:sp>
    </p:spTree>
    <p:extLst>
      <p:ext uri="{BB962C8B-B14F-4D97-AF65-F5344CB8AC3E}">
        <p14:creationId xmlns:p14="http://schemas.microsoft.com/office/powerpoint/2010/main" val="6909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6</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The Roadmap as the Plan</a:t>
            </a:r>
          </a:p>
        </p:txBody>
      </p:sp>
      <p:pic>
        <p:nvPicPr>
          <p:cNvPr id="27" name="Picture 26" descr="The image shows a road that, at its end, forks into two futures: Future A and Future B. On that road there are a series of Business Outcome flags. Each Business Outcome Flag includes a value and a cost (in sprints). One of the Business Outcome flag also has a 'must have by date' label. Under the road are time blocks: next three months, next three months, next six months, future."/>
          <p:cNvPicPr>
            <a:picLocks noChangeAspect="1"/>
          </p:cNvPicPr>
          <p:nvPr/>
        </p:nvPicPr>
        <p:blipFill>
          <a:blip r:embed="rId5"/>
          <a:stretch>
            <a:fillRect/>
          </a:stretch>
        </p:blipFill>
        <p:spPr>
          <a:xfrm>
            <a:off x="2326803" y="2045404"/>
            <a:ext cx="6586538" cy="3437096"/>
          </a:xfrm>
          <a:prstGeom prst="rect">
            <a:avLst/>
          </a:prstGeom>
        </p:spPr>
      </p:pic>
      <p:grpSp>
        <p:nvGrpSpPr>
          <p:cNvPr id="22" name="Group 21" descr="The image of a backlog (stuff piled on top of each other)">
            <a:extLst>
              <a:ext uri="{FF2B5EF4-FFF2-40B4-BE49-F238E27FC236}">
                <a16:creationId xmlns:a16="http://schemas.microsoft.com/office/drawing/2014/main" id="{3D782A7B-08EB-4EC7-94F9-EE92AC6326B6}"/>
              </a:ext>
            </a:extLst>
          </p:cNvPr>
          <p:cNvGrpSpPr/>
          <p:nvPr/>
        </p:nvGrpSpPr>
        <p:grpSpPr>
          <a:xfrm>
            <a:off x="1156360" y="4924370"/>
            <a:ext cx="932941" cy="1053343"/>
            <a:chOff x="16697" y="4084604"/>
            <a:chExt cx="932941" cy="1053343"/>
          </a:xfrm>
        </p:grpSpPr>
        <p:pic>
          <p:nvPicPr>
            <p:cNvPr id="23" name="Picture 22" descr="A picture containing chart&#10;&#10;Description automatically generated">
              <a:extLst>
                <a:ext uri="{FF2B5EF4-FFF2-40B4-BE49-F238E27FC236}">
                  <a16:creationId xmlns:a16="http://schemas.microsoft.com/office/drawing/2014/main" id="{790D06FD-48F9-4B53-903F-2DF1A316B3BC}"/>
                </a:ext>
              </a:extLst>
            </p:cNvPr>
            <p:cNvPicPr>
              <a:picLocks noChangeAspect="1"/>
            </p:cNvPicPr>
            <p:nvPr/>
          </p:nvPicPr>
          <p:blipFill rotWithShape="1">
            <a:blip r:embed="rId6"/>
            <a:srcRect b="32596"/>
            <a:stretch/>
          </p:blipFill>
          <p:spPr>
            <a:xfrm>
              <a:off x="209258" y="4084604"/>
              <a:ext cx="543235" cy="639085"/>
            </a:xfrm>
            <a:prstGeom prst="rect">
              <a:avLst/>
            </a:prstGeom>
          </p:spPr>
        </p:pic>
        <p:sp>
          <p:nvSpPr>
            <p:cNvPr id="24" name="TextBox 23">
              <a:extLst>
                <a:ext uri="{FF2B5EF4-FFF2-40B4-BE49-F238E27FC236}">
                  <a16:creationId xmlns:a16="http://schemas.microsoft.com/office/drawing/2014/main" id="{E144CC66-67BE-4F21-AEB9-387BDF6F1E7A}"/>
                </a:ext>
              </a:extLst>
            </p:cNvPr>
            <p:cNvSpPr txBox="1"/>
            <p:nvPr/>
          </p:nvSpPr>
          <p:spPr>
            <a:xfrm>
              <a:off x="16697" y="4768615"/>
              <a:ext cx="932941" cy="369332"/>
            </a:xfrm>
            <a:prstGeom prst="rect">
              <a:avLst/>
            </a:prstGeom>
            <a:noFill/>
          </p:spPr>
          <p:txBody>
            <a:bodyPr wrap="square" rtlCol="0">
              <a:spAutoFit/>
            </a:bodyPr>
            <a:lstStyle/>
            <a:p>
              <a:r>
                <a:rPr lang="en-CA"/>
                <a:t>Backlog</a:t>
              </a:r>
            </a:p>
          </p:txBody>
        </p:sp>
      </p:grpSp>
      <p:grpSp>
        <p:nvGrpSpPr>
          <p:cNvPr id="54" name="Group 53" descr="A sequence of 4 packages with the label &quot;release plan&quot;">
            <a:extLst>
              <a:ext uri="{FF2B5EF4-FFF2-40B4-BE49-F238E27FC236}">
                <a16:creationId xmlns:a16="http://schemas.microsoft.com/office/drawing/2014/main" id="{1AD7D431-C709-470C-967E-9C2AFFC4902A}"/>
              </a:ext>
            </a:extLst>
          </p:cNvPr>
          <p:cNvGrpSpPr/>
          <p:nvPr/>
        </p:nvGrpSpPr>
        <p:grpSpPr>
          <a:xfrm>
            <a:off x="2089301" y="5570489"/>
            <a:ext cx="4980898" cy="613833"/>
            <a:chOff x="2089301" y="5570489"/>
            <a:chExt cx="4980898" cy="613833"/>
          </a:xfrm>
        </p:grpSpPr>
        <p:grpSp>
          <p:nvGrpSpPr>
            <p:cNvPr id="26" name="Group 25">
              <a:extLst>
                <a:ext uri="{FF2B5EF4-FFF2-40B4-BE49-F238E27FC236}">
                  <a16:creationId xmlns:a16="http://schemas.microsoft.com/office/drawing/2014/main" id="{3C888A2F-4647-4627-BB49-6CD0A156440D}"/>
                </a:ext>
              </a:extLst>
            </p:cNvPr>
            <p:cNvGrpSpPr/>
            <p:nvPr/>
          </p:nvGrpSpPr>
          <p:grpSpPr>
            <a:xfrm>
              <a:off x="2601798" y="5581149"/>
              <a:ext cx="1040142" cy="603173"/>
              <a:chOff x="2601798" y="5581149"/>
              <a:chExt cx="1040142" cy="603173"/>
            </a:xfrm>
          </p:grpSpPr>
          <p:pic>
            <p:nvPicPr>
              <p:cNvPr id="25" name="Graphic 24" descr="Box">
                <a:extLst>
                  <a:ext uri="{FF2B5EF4-FFF2-40B4-BE49-F238E27FC236}">
                    <a16:creationId xmlns:a16="http://schemas.microsoft.com/office/drawing/2014/main" id="{06897A6D-F21C-4CD7-911A-8AD820617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20" name="TextBox 19">
                <a:extLst>
                  <a:ext uri="{FF2B5EF4-FFF2-40B4-BE49-F238E27FC236}">
                    <a16:creationId xmlns:a16="http://schemas.microsoft.com/office/drawing/2014/main" id="{E4FFAE9E-4996-431B-98E1-9AF306E99CCE}"/>
                  </a:ext>
                </a:extLst>
              </p:cNvPr>
              <p:cNvSpPr txBox="1"/>
              <p:nvPr/>
            </p:nvSpPr>
            <p:spPr>
              <a:xfrm>
                <a:off x="2601798" y="5907323"/>
                <a:ext cx="1040142" cy="276999"/>
              </a:xfrm>
              <a:prstGeom prst="rect">
                <a:avLst/>
              </a:prstGeom>
              <a:noFill/>
            </p:spPr>
            <p:txBody>
              <a:bodyPr wrap="square" rtlCol="0">
                <a:spAutoFit/>
              </a:bodyPr>
              <a:lstStyle/>
              <a:p>
                <a:r>
                  <a:rPr lang="en-US" sz="1200"/>
                  <a:t>Release Plan</a:t>
                </a:r>
                <a:endParaRPr lang="en-CA" sz="1200"/>
              </a:p>
            </p:txBody>
          </p:sp>
        </p:grpSp>
        <p:grpSp>
          <p:nvGrpSpPr>
            <p:cNvPr id="28" name="Group 27">
              <a:extLst>
                <a:ext uri="{FF2B5EF4-FFF2-40B4-BE49-F238E27FC236}">
                  <a16:creationId xmlns:a16="http://schemas.microsoft.com/office/drawing/2014/main" id="{7B21EFF8-16F4-4A57-AC5D-869F4A80A6A4}"/>
                </a:ext>
              </a:extLst>
            </p:cNvPr>
            <p:cNvGrpSpPr/>
            <p:nvPr/>
          </p:nvGrpSpPr>
          <p:grpSpPr>
            <a:xfrm>
              <a:off x="3600963" y="5581149"/>
              <a:ext cx="1040142" cy="603173"/>
              <a:chOff x="2601798" y="5581149"/>
              <a:chExt cx="1040142" cy="603173"/>
            </a:xfrm>
          </p:grpSpPr>
          <p:pic>
            <p:nvPicPr>
              <p:cNvPr id="29" name="Graphic 28" descr="Box">
                <a:extLst>
                  <a:ext uri="{FF2B5EF4-FFF2-40B4-BE49-F238E27FC236}">
                    <a16:creationId xmlns:a16="http://schemas.microsoft.com/office/drawing/2014/main" id="{84636FF3-D5B3-44E1-8252-266A24870F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30" name="TextBox 29">
                <a:extLst>
                  <a:ext uri="{FF2B5EF4-FFF2-40B4-BE49-F238E27FC236}">
                    <a16:creationId xmlns:a16="http://schemas.microsoft.com/office/drawing/2014/main" id="{CEF520D8-8D0C-44C8-8E50-106EC69A4E55}"/>
                  </a:ext>
                </a:extLst>
              </p:cNvPr>
              <p:cNvSpPr txBox="1"/>
              <p:nvPr/>
            </p:nvSpPr>
            <p:spPr>
              <a:xfrm>
                <a:off x="2601798" y="5907323"/>
                <a:ext cx="1040142" cy="276999"/>
              </a:xfrm>
              <a:prstGeom prst="rect">
                <a:avLst/>
              </a:prstGeom>
              <a:noFill/>
            </p:spPr>
            <p:txBody>
              <a:bodyPr wrap="square" rtlCol="0">
                <a:spAutoFit/>
              </a:bodyPr>
              <a:lstStyle/>
              <a:p>
                <a:r>
                  <a:rPr lang="en-US" sz="1200"/>
                  <a:t>Release Plan</a:t>
                </a:r>
                <a:endParaRPr lang="en-CA" sz="1200"/>
              </a:p>
            </p:txBody>
          </p:sp>
        </p:grpSp>
        <p:grpSp>
          <p:nvGrpSpPr>
            <p:cNvPr id="31" name="Group 30">
              <a:extLst>
                <a:ext uri="{FF2B5EF4-FFF2-40B4-BE49-F238E27FC236}">
                  <a16:creationId xmlns:a16="http://schemas.microsoft.com/office/drawing/2014/main" id="{392F44EC-C8DE-4DA9-8924-CCDEAF452489}"/>
                </a:ext>
              </a:extLst>
            </p:cNvPr>
            <p:cNvGrpSpPr/>
            <p:nvPr/>
          </p:nvGrpSpPr>
          <p:grpSpPr>
            <a:xfrm>
              <a:off x="4579930" y="5581149"/>
              <a:ext cx="1040142" cy="603173"/>
              <a:chOff x="2601798" y="5581149"/>
              <a:chExt cx="1040142" cy="603173"/>
            </a:xfrm>
          </p:grpSpPr>
          <p:pic>
            <p:nvPicPr>
              <p:cNvPr id="32" name="Graphic 31" descr="Box">
                <a:extLst>
                  <a:ext uri="{FF2B5EF4-FFF2-40B4-BE49-F238E27FC236}">
                    <a16:creationId xmlns:a16="http://schemas.microsoft.com/office/drawing/2014/main" id="{1E82BE6C-3555-4258-9207-B80C9B0E8C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33" name="TextBox 32">
                <a:extLst>
                  <a:ext uri="{FF2B5EF4-FFF2-40B4-BE49-F238E27FC236}">
                    <a16:creationId xmlns:a16="http://schemas.microsoft.com/office/drawing/2014/main" id="{7B0ECF03-4DD7-40D8-ABC3-6BAED1B18C22}"/>
                  </a:ext>
                </a:extLst>
              </p:cNvPr>
              <p:cNvSpPr txBox="1"/>
              <p:nvPr/>
            </p:nvSpPr>
            <p:spPr>
              <a:xfrm>
                <a:off x="2601798" y="5907323"/>
                <a:ext cx="1040142" cy="276999"/>
              </a:xfrm>
              <a:prstGeom prst="rect">
                <a:avLst/>
              </a:prstGeom>
              <a:noFill/>
            </p:spPr>
            <p:txBody>
              <a:bodyPr wrap="square" rtlCol="0">
                <a:spAutoFit/>
              </a:bodyPr>
              <a:lstStyle/>
              <a:p>
                <a:r>
                  <a:rPr lang="en-US" sz="1200"/>
                  <a:t>Release Plan</a:t>
                </a:r>
                <a:endParaRPr lang="en-CA" sz="1200"/>
              </a:p>
            </p:txBody>
          </p:sp>
        </p:grpSp>
        <p:grpSp>
          <p:nvGrpSpPr>
            <p:cNvPr id="34" name="Group 33">
              <a:extLst>
                <a:ext uri="{FF2B5EF4-FFF2-40B4-BE49-F238E27FC236}">
                  <a16:creationId xmlns:a16="http://schemas.microsoft.com/office/drawing/2014/main" id="{71ED52B7-666E-4995-9C61-EDE96DDAB562}"/>
                </a:ext>
              </a:extLst>
            </p:cNvPr>
            <p:cNvGrpSpPr/>
            <p:nvPr/>
          </p:nvGrpSpPr>
          <p:grpSpPr>
            <a:xfrm>
              <a:off x="5517920" y="5570489"/>
              <a:ext cx="1040142" cy="603173"/>
              <a:chOff x="2601798" y="5581149"/>
              <a:chExt cx="1040142" cy="603173"/>
            </a:xfrm>
          </p:grpSpPr>
          <p:pic>
            <p:nvPicPr>
              <p:cNvPr id="35" name="Graphic 34" descr="Box">
                <a:extLst>
                  <a:ext uri="{FF2B5EF4-FFF2-40B4-BE49-F238E27FC236}">
                    <a16:creationId xmlns:a16="http://schemas.microsoft.com/office/drawing/2014/main" id="{72B30215-0EB6-4A56-939E-6AD1378D39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371" y="5581149"/>
                <a:ext cx="409891" cy="409891"/>
              </a:xfrm>
              <a:prstGeom prst="rect">
                <a:avLst/>
              </a:prstGeom>
            </p:spPr>
          </p:pic>
          <p:sp>
            <p:nvSpPr>
              <p:cNvPr id="36" name="TextBox 35">
                <a:extLst>
                  <a:ext uri="{FF2B5EF4-FFF2-40B4-BE49-F238E27FC236}">
                    <a16:creationId xmlns:a16="http://schemas.microsoft.com/office/drawing/2014/main" id="{54E06E14-A769-4C11-9856-70C65B285B45}"/>
                  </a:ext>
                </a:extLst>
              </p:cNvPr>
              <p:cNvSpPr txBox="1"/>
              <p:nvPr/>
            </p:nvSpPr>
            <p:spPr>
              <a:xfrm>
                <a:off x="2601798" y="5907323"/>
                <a:ext cx="1040142" cy="276999"/>
              </a:xfrm>
              <a:prstGeom prst="rect">
                <a:avLst/>
              </a:prstGeom>
              <a:noFill/>
            </p:spPr>
            <p:txBody>
              <a:bodyPr wrap="square" rtlCol="0">
                <a:spAutoFit/>
              </a:bodyPr>
              <a:lstStyle/>
              <a:p>
                <a:r>
                  <a:rPr lang="en-US" sz="1200"/>
                  <a:t>Release Plan</a:t>
                </a:r>
                <a:endParaRPr lang="en-CA" sz="1200"/>
              </a:p>
            </p:txBody>
          </p:sp>
        </p:grpSp>
        <p:cxnSp>
          <p:nvCxnSpPr>
            <p:cNvPr id="38" name="Straight Arrow Connector 37">
              <a:extLst>
                <a:ext uri="{FF2B5EF4-FFF2-40B4-BE49-F238E27FC236}">
                  <a16:creationId xmlns:a16="http://schemas.microsoft.com/office/drawing/2014/main" id="{32B22332-1AE2-46FC-9724-6EE3FC090474}"/>
                </a:ext>
              </a:extLst>
            </p:cNvPr>
            <p:cNvCxnSpPr>
              <a:cxnSpLocks/>
              <a:stCxn id="24" idx="3"/>
              <a:endCxn id="25" idx="1"/>
            </p:cNvCxnSpPr>
            <p:nvPr/>
          </p:nvCxnSpPr>
          <p:spPr>
            <a:xfrm flipV="1">
              <a:off x="2089301" y="5786095"/>
              <a:ext cx="778070" cy="695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0" name="Straight Arrow Connector 39">
              <a:extLst>
                <a:ext uri="{FF2B5EF4-FFF2-40B4-BE49-F238E27FC236}">
                  <a16:creationId xmlns:a16="http://schemas.microsoft.com/office/drawing/2014/main" id="{8BE60E3E-294F-49F9-8ECF-B6981C04AD10}"/>
                </a:ext>
              </a:extLst>
            </p:cNvPr>
            <p:cNvCxnSpPr>
              <a:cxnSpLocks/>
              <a:stCxn id="25" idx="3"/>
              <a:endCxn id="29" idx="1"/>
            </p:cNvCxnSpPr>
            <p:nvPr/>
          </p:nvCxnSpPr>
          <p:spPr>
            <a:xfrm>
              <a:off x="3277262" y="5786095"/>
              <a:ext cx="589274"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3" name="Straight Arrow Connector 42">
              <a:extLst>
                <a:ext uri="{FF2B5EF4-FFF2-40B4-BE49-F238E27FC236}">
                  <a16:creationId xmlns:a16="http://schemas.microsoft.com/office/drawing/2014/main" id="{7CCAA48D-FB9B-439C-BB24-A81C836B355A}"/>
                </a:ext>
              </a:extLst>
            </p:cNvPr>
            <p:cNvCxnSpPr>
              <a:cxnSpLocks/>
              <a:stCxn id="29" idx="3"/>
              <a:endCxn id="32" idx="1"/>
            </p:cNvCxnSpPr>
            <p:nvPr/>
          </p:nvCxnSpPr>
          <p:spPr>
            <a:xfrm>
              <a:off x="4276427" y="5786095"/>
              <a:ext cx="56907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6" name="Straight Arrow Connector 45">
              <a:extLst>
                <a:ext uri="{FF2B5EF4-FFF2-40B4-BE49-F238E27FC236}">
                  <a16:creationId xmlns:a16="http://schemas.microsoft.com/office/drawing/2014/main" id="{8E331172-F90A-4291-B1DB-B344914B0A6C}"/>
                </a:ext>
              </a:extLst>
            </p:cNvPr>
            <p:cNvCxnSpPr>
              <a:cxnSpLocks/>
              <a:stCxn id="32" idx="3"/>
              <a:endCxn id="35" idx="1"/>
            </p:cNvCxnSpPr>
            <p:nvPr/>
          </p:nvCxnSpPr>
          <p:spPr>
            <a:xfrm flipV="1">
              <a:off x="5255394" y="5775435"/>
              <a:ext cx="528099" cy="1066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9" name="Straight Arrow Connector 48">
              <a:extLst>
                <a:ext uri="{FF2B5EF4-FFF2-40B4-BE49-F238E27FC236}">
                  <a16:creationId xmlns:a16="http://schemas.microsoft.com/office/drawing/2014/main" id="{37EC4277-8543-431C-81CE-6B5DF71E5CBC}"/>
                </a:ext>
              </a:extLst>
            </p:cNvPr>
            <p:cNvCxnSpPr>
              <a:cxnSpLocks/>
              <a:stCxn id="35" idx="3"/>
            </p:cNvCxnSpPr>
            <p:nvPr/>
          </p:nvCxnSpPr>
          <p:spPr>
            <a:xfrm>
              <a:off x="6193384" y="5775435"/>
              <a:ext cx="876815" cy="0"/>
            </a:xfrm>
            <a:prstGeom prst="straightConnector1">
              <a:avLst/>
            </a:prstGeom>
            <a:ln>
              <a:prstDash val="sysDash"/>
              <a:tailEnd type="triangle"/>
            </a:ln>
          </p:spPr>
          <p:style>
            <a:lnRef idx="2">
              <a:schemeClr val="accent6"/>
            </a:lnRef>
            <a:fillRef idx="0">
              <a:schemeClr val="accent6"/>
            </a:fillRef>
            <a:effectRef idx="1">
              <a:schemeClr val="accent6"/>
            </a:effectRef>
            <a:fontRef idx="minor">
              <a:schemeClr val="tx1"/>
            </a:fontRef>
          </p:style>
        </p:cxnSp>
      </p:grpSp>
      <p:grpSp>
        <p:nvGrpSpPr>
          <p:cNvPr id="53" name="Group 52" descr="an image of 4 documents with labels Project A, B, C, and D">
            <a:extLst>
              <a:ext uri="{FF2B5EF4-FFF2-40B4-BE49-F238E27FC236}">
                <a16:creationId xmlns:a16="http://schemas.microsoft.com/office/drawing/2014/main" id="{FA5CCB3D-F3C5-42C4-BBD4-F5FA776E18BD}"/>
              </a:ext>
            </a:extLst>
          </p:cNvPr>
          <p:cNvGrpSpPr/>
          <p:nvPr/>
        </p:nvGrpSpPr>
        <p:grpSpPr>
          <a:xfrm>
            <a:off x="659928" y="900740"/>
            <a:ext cx="2911971" cy="1524909"/>
            <a:chOff x="659928" y="900740"/>
            <a:chExt cx="2911971" cy="1524909"/>
          </a:xfrm>
        </p:grpSpPr>
        <p:grpSp>
          <p:nvGrpSpPr>
            <p:cNvPr id="11" name="Group 10">
              <a:extLst>
                <a:ext uri="{FF2B5EF4-FFF2-40B4-BE49-F238E27FC236}">
                  <a16:creationId xmlns:a16="http://schemas.microsoft.com/office/drawing/2014/main" id="{EF4AC3C5-A97E-4163-B620-98F4624AE42A}"/>
                </a:ext>
              </a:extLst>
            </p:cNvPr>
            <p:cNvGrpSpPr/>
            <p:nvPr/>
          </p:nvGrpSpPr>
          <p:grpSpPr>
            <a:xfrm>
              <a:off x="659928" y="1069789"/>
              <a:ext cx="780450" cy="772621"/>
              <a:chOff x="2724346" y="1117311"/>
              <a:chExt cx="945823" cy="936335"/>
            </a:xfrm>
          </p:grpSpPr>
          <p:pic>
            <p:nvPicPr>
              <p:cNvPr id="4" name="Graphic 3" descr="List outline">
                <a:extLst>
                  <a:ext uri="{FF2B5EF4-FFF2-40B4-BE49-F238E27FC236}">
                    <a16:creationId xmlns:a16="http://schemas.microsoft.com/office/drawing/2014/main" id="{559B4399-FCC8-4ABF-8618-68448D3857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5600" y="1117311"/>
                <a:ext cx="665163" cy="665163"/>
              </a:xfrm>
              <a:prstGeom prst="rect">
                <a:avLst/>
              </a:prstGeom>
            </p:spPr>
          </p:pic>
          <p:sp>
            <p:nvSpPr>
              <p:cNvPr id="5" name="TextBox 4">
                <a:extLst>
                  <a:ext uri="{FF2B5EF4-FFF2-40B4-BE49-F238E27FC236}">
                    <a16:creationId xmlns:a16="http://schemas.microsoft.com/office/drawing/2014/main" id="{9BFBEEB4-3E2F-4043-B985-323273D4BB07}"/>
                  </a:ext>
                </a:extLst>
              </p:cNvPr>
              <p:cNvSpPr txBox="1"/>
              <p:nvPr/>
            </p:nvSpPr>
            <p:spPr>
              <a:xfrm>
                <a:off x="2724346" y="1717952"/>
                <a:ext cx="945823" cy="335694"/>
              </a:xfrm>
              <a:prstGeom prst="rect">
                <a:avLst/>
              </a:prstGeom>
              <a:noFill/>
            </p:spPr>
            <p:txBody>
              <a:bodyPr wrap="square" rtlCol="0">
                <a:spAutoFit/>
              </a:bodyPr>
              <a:lstStyle/>
              <a:p>
                <a:pPr algn="ctr"/>
                <a:r>
                  <a:rPr lang="en-US" sz="1200"/>
                  <a:t>Project A</a:t>
                </a:r>
                <a:endParaRPr lang="en-CA" sz="1200"/>
              </a:p>
            </p:txBody>
          </p:sp>
        </p:grpSp>
        <p:grpSp>
          <p:nvGrpSpPr>
            <p:cNvPr id="16" name="Group 15">
              <a:extLst>
                <a:ext uri="{FF2B5EF4-FFF2-40B4-BE49-F238E27FC236}">
                  <a16:creationId xmlns:a16="http://schemas.microsoft.com/office/drawing/2014/main" id="{988D4D95-C735-4EC4-AC4D-7E4CA6A70148}"/>
                </a:ext>
              </a:extLst>
            </p:cNvPr>
            <p:cNvGrpSpPr/>
            <p:nvPr/>
          </p:nvGrpSpPr>
          <p:grpSpPr>
            <a:xfrm>
              <a:off x="1380714" y="900740"/>
              <a:ext cx="780451" cy="783796"/>
              <a:chOff x="3543974" y="851844"/>
              <a:chExt cx="945823" cy="949877"/>
            </a:xfrm>
          </p:grpSpPr>
          <p:pic>
            <p:nvPicPr>
              <p:cNvPr id="7" name="Graphic 6" descr="List outline">
                <a:extLst>
                  <a:ext uri="{FF2B5EF4-FFF2-40B4-BE49-F238E27FC236}">
                    <a16:creationId xmlns:a16="http://schemas.microsoft.com/office/drawing/2014/main" id="{0E47AF5B-9350-4CB2-BCD2-DD9DA54D0B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0090" y="851844"/>
                <a:ext cx="665163" cy="665163"/>
              </a:xfrm>
              <a:prstGeom prst="rect">
                <a:avLst/>
              </a:prstGeom>
            </p:spPr>
          </p:pic>
          <p:sp>
            <p:nvSpPr>
              <p:cNvPr id="12" name="TextBox 11">
                <a:extLst>
                  <a:ext uri="{FF2B5EF4-FFF2-40B4-BE49-F238E27FC236}">
                    <a16:creationId xmlns:a16="http://schemas.microsoft.com/office/drawing/2014/main" id="{5A31124F-D246-4964-B803-3D233A2DEF47}"/>
                  </a:ext>
                </a:extLst>
              </p:cNvPr>
              <p:cNvSpPr txBox="1"/>
              <p:nvPr/>
            </p:nvSpPr>
            <p:spPr>
              <a:xfrm>
                <a:off x="3543974" y="1466028"/>
                <a:ext cx="945823" cy="335693"/>
              </a:xfrm>
              <a:prstGeom prst="rect">
                <a:avLst/>
              </a:prstGeom>
              <a:noFill/>
            </p:spPr>
            <p:txBody>
              <a:bodyPr wrap="square" rtlCol="0">
                <a:spAutoFit/>
              </a:bodyPr>
              <a:lstStyle/>
              <a:p>
                <a:r>
                  <a:rPr lang="en-US" sz="1200"/>
                  <a:t>Project B</a:t>
                </a:r>
                <a:endParaRPr lang="en-CA" sz="1200"/>
              </a:p>
            </p:txBody>
          </p:sp>
        </p:grpSp>
        <p:grpSp>
          <p:nvGrpSpPr>
            <p:cNvPr id="17" name="Group 16">
              <a:extLst>
                <a:ext uri="{FF2B5EF4-FFF2-40B4-BE49-F238E27FC236}">
                  <a16:creationId xmlns:a16="http://schemas.microsoft.com/office/drawing/2014/main" id="{E5AC7441-A8C0-414F-B9E8-E6865EAF75C2}"/>
                </a:ext>
              </a:extLst>
            </p:cNvPr>
            <p:cNvGrpSpPr/>
            <p:nvPr/>
          </p:nvGrpSpPr>
          <p:grpSpPr>
            <a:xfrm>
              <a:off x="2088110" y="1112223"/>
              <a:ext cx="780451" cy="770094"/>
              <a:chOff x="4197447" y="1185703"/>
              <a:chExt cx="945823" cy="933272"/>
            </a:xfrm>
          </p:grpSpPr>
          <p:pic>
            <p:nvPicPr>
              <p:cNvPr id="8" name="Graphic 7" descr="List outline">
                <a:extLst>
                  <a:ext uri="{FF2B5EF4-FFF2-40B4-BE49-F238E27FC236}">
                    <a16:creationId xmlns:a16="http://schemas.microsoft.com/office/drawing/2014/main" id="{2D7B77D2-BB9B-41CD-971E-EFB076CD1D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37778" y="1185703"/>
                <a:ext cx="665163" cy="665163"/>
              </a:xfrm>
              <a:prstGeom prst="rect">
                <a:avLst/>
              </a:prstGeom>
            </p:spPr>
          </p:pic>
          <p:sp>
            <p:nvSpPr>
              <p:cNvPr id="13" name="TextBox 12">
                <a:extLst>
                  <a:ext uri="{FF2B5EF4-FFF2-40B4-BE49-F238E27FC236}">
                    <a16:creationId xmlns:a16="http://schemas.microsoft.com/office/drawing/2014/main" id="{25FF1A94-C3B7-492B-853C-37876379A3AC}"/>
                  </a:ext>
                </a:extLst>
              </p:cNvPr>
              <p:cNvSpPr txBox="1"/>
              <p:nvPr/>
            </p:nvSpPr>
            <p:spPr>
              <a:xfrm>
                <a:off x="4197447" y="1783282"/>
                <a:ext cx="945823" cy="335693"/>
              </a:xfrm>
              <a:prstGeom prst="rect">
                <a:avLst/>
              </a:prstGeom>
              <a:noFill/>
            </p:spPr>
            <p:txBody>
              <a:bodyPr wrap="square" rtlCol="0">
                <a:spAutoFit/>
              </a:bodyPr>
              <a:lstStyle/>
              <a:p>
                <a:pPr algn="ctr"/>
                <a:r>
                  <a:rPr lang="en-US" sz="1200"/>
                  <a:t>Project C</a:t>
                </a:r>
                <a:endParaRPr lang="en-CA" sz="1200"/>
              </a:p>
            </p:txBody>
          </p:sp>
        </p:grpSp>
        <p:grpSp>
          <p:nvGrpSpPr>
            <p:cNvPr id="18" name="Group 17">
              <a:extLst>
                <a:ext uri="{FF2B5EF4-FFF2-40B4-BE49-F238E27FC236}">
                  <a16:creationId xmlns:a16="http://schemas.microsoft.com/office/drawing/2014/main" id="{278DA809-842F-4B54-966E-C1CC74D1FF4C}"/>
                </a:ext>
              </a:extLst>
            </p:cNvPr>
            <p:cNvGrpSpPr/>
            <p:nvPr/>
          </p:nvGrpSpPr>
          <p:grpSpPr>
            <a:xfrm>
              <a:off x="2791449" y="935149"/>
              <a:ext cx="780450" cy="768761"/>
              <a:chOff x="4955195" y="928742"/>
              <a:chExt cx="945823" cy="931657"/>
            </a:xfrm>
          </p:grpSpPr>
          <p:pic>
            <p:nvPicPr>
              <p:cNvPr id="9" name="Graphic 8" descr="List outline">
                <a:extLst>
                  <a:ext uri="{FF2B5EF4-FFF2-40B4-BE49-F238E27FC236}">
                    <a16:creationId xmlns:a16="http://schemas.microsoft.com/office/drawing/2014/main" id="{F0DF0D6C-57EE-4C5C-834F-17A94A1485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8197" y="928742"/>
                <a:ext cx="665163" cy="665163"/>
              </a:xfrm>
              <a:prstGeom prst="rect">
                <a:avLst/>
              </a:prstGeom>
            </p:spPr>
          </p:pic>
          <p:sp>
            <p:nvSpPr>
              <p:cNvPr id="14" name="TextBox 13">
                <a:extLst>
                  <a:ext uri="{FF2B5EF4-FFF2-40B4-BE49-F238E27FC236}">
                    <a16:creationId xmlns:a16="http://schemas.microsoft.com/office/drawing/2014/main" id="{2DE00D63-0C60-4823-A8EE-881626C25BC4}"/>
                  </a:ext>
                </a:extLst>
              </p:cNvPr>
              <p:cNvSpPr txBox="1"/>
              <p:nvPr/>
            </p:nvSpPr>
            <p:spPr>
              <a:xfrm>
                <a:off x="4955195" y="1524706"/>
                <a:ext cx="945823" cy="335693"/>
              </a:xfrm>
              <a:prstGeom prst="rect">
                <a:avLst/>
              </a:prstGeom>
              <a:noFill/>
            </p:spPr>
            <p:txBody>
              <a:bodyPr wrap="square" rtlCol="0">
                <a:spAutoFit/>
              </a:bodyPr>
              <a:lstStyle/>
              <a:p>
                <a:pPr algn="ctr"/>
                <a:r>
                  <a:rPr lang="en-US" sz="1200"/>
                  <a:t>Project D</a:t>
                </a:r>
                <a:endParaRPr lang="en-CA" sz="1200"/>
              </a:p>
            </p:txBody>
          </p:sp>
        </p:grpSp>
        <p:sp>
          <p:nvSpPr>
            <p:cNvPr id="52" name="Arrow: Down 51">
              <a:extLst>
                <a:ext uri="{FF2B5EF4-FFF2-40B4-BE49-F238E27FC236}">
                  <a16:creationId xmlns:a16="http://schemas.microsoft.com/office/drawing/2014/main" id="{F9DBDF55-93BC-414B-89F0-ECE31D5E6AC9}"/>
                </a:ext>
              </a:extLst>
            </p:cNvPr>
            <p:cNvSpPr/>
            <p:nvPr/>
          </p:nvSpPr>
          <p:spPr>
            <a:xfrm rot="19572008">
              <a:off x="2930338" y="1781343"/>
              <a:ext cx="527901" cy="6443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1105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7</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What a Product Management Framework provides</a:t>
            </a:r>
          </a:p>
        </p:txBody>
      </p:sp>
      <p:grpSp>
        <p:nvGrpSpPr>
          <p:cNvPr id="8" name="Group 7" descr="A document image with the label &quot;IITB Directive on Product Management&quot;">
            <a:extLst>
              <a:ext uri="{FF2B5EF4-FFF2-40B4-BE49-F238E27FC236}">
                <a16:creationId xmlns:a16="http://schemas.microsoft.com/office/drawing/2014/main" id="{28855272-1C4C-41D8-A4C1-31FD0FB5E2EB}"/>
              </a:ext>
            </a:extLst>
          </p:cNvPr>
          <p:cNvGrpSpPr/>
          <p:nvPr/>
        </p:nvGrpSpPr>
        <p:grpSpPr>
          <a:xfrm>
            <a:off x="562073" y="1208987"/>
            <a:ext cx="4845376" cy="914400"/>
            <a:chOff x="562073" y="1208987"/>
            <a:chExt cx="4845376" cy="914400"/>
          </a:xfrm>
        </p:grpSpPr>
        <p:pic>
          <p:nvPicPr>
            <p:cNvPr id="5" name="Graphic 4" descr="Document with solid fill">
              <a:extLst>
                <a:ext uri="{FF2B5EF4-FFF2-40B4-BE49-F238E27FC236}">
                  <a16:creationId xmlns:a16="http://schemas.microsoft.com/office/drawing/2014/main" id="{B6441FCB-1C03-4BF0-9441-1683D96D1E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073" y="1208987"/>
              <a:ext cx="914400" cy="914400"/>
            </a:xfrm>
            <a:prstGeom prst="rect">
              <a:avLst/>
            </a:prstGeom>
          </p:spPr>
        </p:pic>
        <p:sp>
          <p:nvSpPr>
            <p:cNvPr id="7" name="TextBox 6">
              <a:extLst>
                <a:ext uri="{FF2B5EF4-FFF2-40B4-BE49-F238E27FC236}">
                  <a16:creationId xmlns:a16="http://schemas.microsoft.com/office/drawing/2014/main" id="{3834922E-3B78-499B-B005-5238EC26B6F3}"/>
                </a:ext>
              </a:extLst>
            </p:cNvPr>
            <p:cNvSpPr txBox="1"/>
            <p:nvPr/>
          </p:nvSpPr>
          <p:spPr>
            <a:xfrm>
              <a:off x="1463510" y="1481521"/>
              <a:ext cx="3943939" cy="369332"/>
            </a:xfrm>
            <a:prstGeom prst="rect">
              <a:avLst/>
            </a:prstGeom>
            <a:noFill/>
          </p:spPr>
          <p:txBody>
            <a:bodyPr wrap="square" rtlCol="0">
              <a:spAutoFit/>
            </a:bodyPr>
            <a:lstStyle/>
            <a:p>
              <a:r>
                <a:rPr lang="en-CA"/>
                <a:t>IITB </a:t>
              </a:r>
              <a:r>
                <a:rPr lang="en-CA" b="1">
                  <a:solidFill>
                    <a:schemeClr val="accent6">
                      <a:lumMod val="75000"/>
                    </a:schemeClr>
                  </a:solidFill>
                </a:rPr>
                <a:t>Directive</a:t>
              </a:r>
              <a:r>
                <a:rPr lang="en-CA"/>
                <a:t> on Product Management</a:t>
              </a:r>
            </a:p>
          </p:txBody>
        </p:sp>
      </p:grpSp>
      <p:grpSp>
        <p:nvGrpSpPr>
          <p:cNvPr id="16" name="Group 15" descr="A document image with the label &quot;IITB Standard on Product Management&quot;">
            <a:extLst>
              <a:ext uri="{FF2B5EF4-FFF2-40B4-BE49-F238E27FC236}">
                <a16:creationId xmlns:a16="http://schemas.microsoft.com/office/drawing/2014/main" id="{72BC93FC-5415-4823-B8CD-109745DF540A}"/>
              </a:ext>
            </a:extLst>
          </p:cNvPr>
          <p:cNvGrpSpPr/>
          <p:nvPr/>
        </p:nvGrpSpPr>
        <p:grpSpPr>
          <a:xfrm>
            <a:off x="1914820" y="2304970"/>
            <a:ext cx="4845376" cy="914400"/>
            <a:chOff x="1019273" y="2304970"/>
            <a:chExt cx="4845376" cy="914400"/>
          </a:xfrm>
        </p:grpSpPr>
        <p:pic>
          <p:nvPicPr>
            <p:cNvPr id="10" name="Graphic 9" descr="Document with solid fill">
              <a:extLst>
                <a:ext uri="{FF2B5EF4-FFF2-40B4-BE49-F238E27FC236}">
                  <a16:creationId xmlns:a16="http://schemas.microsoft.com/office/drawing/2014/main" id="{B58955EF-7465-44F1-93F9-315A5EB910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273" y="2304970"/>
              <a:ext cx="914400" cy="914400"/>
            </a:xfrm>
            <a:prstGeom prst="rect">
              <a:avLst/>
            </a:prstGeom>
          </p:spPr>
        </p:pic>
        <p:sp>
          <p:nvSpPr>
            <p:cNvPr id="11" name="TextBox 10">
              <a:extLst>
                <a:ext uri="{FF2B5EF4-FFF2-40B4-BE49-F238E27FC236}">
                  <a16:creationId xmlns:a16="http://schemas.microsoft.com/office/drawing/2014/main" id="{CC94C29A-B9F9-41FB-919C-C50790151C36}"/>
                </a:ext>
              </a:extLst>
            </p:cNvPr>
            <p:cNvSpPr txBox="1"/>
            <p:nvPr/>
          </p:nvSpPr>
          <p:spPr>
            <a:xfrm>
              <a:off x="1920710" y="2577504"/>
              <a:ext cx="3943939" cy="369332"/>
            </a:xfrm>
            <a:prstGeom prst="rect">
              <a:avLst/>
            </a:prstGeom>
            <a:noFill/>
          </p:spPr>
          <p:txBody>
            <a:bodyPr wrap="square" rtlCol="0">
              <a:spAutoFit/>
            </a:bodyPr>
            <a:lstStyle/>
            <a:p>
              <a:r>
                <a:rPr lang="en-CA"/>
                <a:t>IITB </a:t>
              </a:r>
              <a:r>
                <a:rPr lang="en-CA" b="1">
                  <a:solidFill>
                    <a:schemeClr val="accent4">
                      <a:lumMod val="75000"/>
                    </a:schemeClr>
                  </a:solidFill>
                </a:rPr>
                <a:t>Standard</a:t>
              </a:r>
              <a:r>
                <a:rPr lang="en-CA"/>
                <a:t> on Product Management</a:t>
              </a:r>
            </a:p>
          </p:txBody>
        </p:sp>
      </p:grpSp>
      <p:grpSp>
        <p:nvGrpSpPr>
          <p:cNvPr id="17" name="Group 16" descr="A document image with the label &quot;IITB Standard on Financial Coding for Product Management&quot;">
            <a:extLst>
              <a:ext uri="{FF2B5EF4-FFF2-40B4-BE49-F238E27FC236}">
                <a16:creationId xmlns:a16="http://schemas.microsoft.com/office/drawing/2014/main" id="{85A9E004-AE64-4134-9307-36691E47C32A}"/>
              </a:ext>
            </a:extLst>
          </p:cNvPr>
          <p:cNvGrpSpPr/>
          <p:nvPr/>
        </p:nvGrpSpPr>
        <p:grpSpPr>
          <a:xfrm>
            <a:off x="1914820" y="3449499"/>
            <a:ext cx="4845376" cy="914400"/>
            <a:chOff x="1019273" y="3449499"/>
            <a:chExt cx="4845376" cy="914400"/>
          </a:xfrm>
        </p:grpSpPr>
        <p:pic>
          <p:nvPicPr>
            <p:cNvPr id="12" name="Graphic 11" descr="Document with solid fill">
              <a:extLst>
                <a:ext uri="{FF2B5EF4-FFF2-40B4-BE49-F238E27FC236}">
                  <a16:creationId xmlns:a16="http://schemas.microsoft.com/office/drawing/2014/main" id="{917B3A59-39AA-440A-BA1E-1DDB5B271D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273" y="3449499"/>
              <a:ext cx="914400" cy="914400"/>
            </a:xfrm>
            <a:prstGeom prst="rect">
              <a:avLst/>
            </a:prstGeom>
          </p:spPr>
        </p:pic>
        <p:sp>
          <p:nvSpPr>
            <p:cNvPr id="13" name="TextBox 12">
              <a:extLst>
                <a:ext uri="{FF2B5EF4-FFF2-40B4-BE49-F238E27FC236}">
                  <a16:creationId xmlns:a16="http://schemas.microsoft.com/office/drawing/2014/main" id="{D8BD2658-108B-4F8B-A043-D0254AE1CFB4}"/>
                </a:ext>
              </a:extLst>
            </p:cNvPr>
            <p:cNvSpPr txBox="1"/>
            <p:nvPr/>
          </p:nvSpPr>
          <p:spPr>
            <a:xfrm>
              <a:off x="1920710" y="3583533"/>
              <a:ext cx="3943939" cy="646331"/>
            </a:xfrm>
            <a:prstGeom prst="rect">
              <a:avLst/>
            </a:prstGeom>
            <a:noFill/>
          </p:spPr>
          <p:txBody>
            <a:bodyPr wrap="square" rtlCol="0">
              <a:spAutoFit/>
            </a:bodyPr>
            <a:lstStyle/>
            <a:p>
              <a:r>
                <a:rPr lang="en-CA"/>
                <a:t>IITB </a:t>
              </a:r>
              <a:r>
                <a:rPr lang="en-CA" b="1">
                  <a:solidFill>
                    <a:schemeClr val="accent4">
                      <a:lumMod val="75000"/>
                    </a:schemeClr>
                  </a:solidFill>
                </a:rPr>
                <a:t>Standard</a:t>
              </a:r>
              <a:r>
                <a:rPr lang="en-CA"/>
                <a:t> on Financial Coding for Product Management</a:t>
              </a:r>
            </a:p>
          </p:txBody>
        </p:sp>
      </p:grpSp>
      <p:grpSp>
        <p:nvGrpSpPr>
          <p:cNvPr id="18" name="Group 17" descr="A document image with the label &quot;IITB Procedures on Product Management&quot;">
            <a:extLst>
              <a:ext uri="{FF2B5EF4-FFF2-40B4-BE49-F238E27FC236}">
                <a16:creationId xmlns:a16="http://schemas.microsoft.com/office/drawing/2014/main" id="{FC4FA30B-BCA7-4065-B52C-BE123C2B7447}"/>
              </a:ext>
            </a:extLst>
          </p:cNvPr>
          <p:cNvGrpSpPr/>
          <p:nvPr/>
        </p:nvGrpSpPr>
        <p:grpSpPr>
          <a:xfrm>
            <a:off x="3540944" y="4552328"/>
            <a:ext cx="3526779" cy="914400"/>
            <a:chOff x="1476473" y="4552328"/>
            <a:chExt cx="3526779" cy="914400"/>
          </a:xfrm>
        </p:grpSpPr>
        <p:pic>
          <p:nvPicPr>
            <p:cNvPr id="14" name="Graphic 13" descr="Document with solid fill">
              <a:extLst>
                <a:ext uri="{FF2B5EF4-FFF2-40B4-BE49-F238E27FC236}">
                  <a16:creationId xmlns:a16="http://schemas.microsoft.com/office/drawing/2014/main" id="{40D81997-3849-4E5E-9B07-B1B393A300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76473" y="4552328"/>
              <a:ext cx="914400" cy="914400"/>
            </a:xfrm>
            <a:prstGeom prst="rect">
              <a:avLst/>
            </a:prstGeom>
          </p:spPr>
        </p:pic>
        <p:sp>
          <p:nvSpPr>
            <p:cNvPr id="15" name="TextBox 14">
              <a:extLst>
                <a:ext uri="{FF2B5EF4-FFF2-40B4-BE49-F238E27FC236}">
                  <a16:creationId xmlns:a16="http://schemas.microsoft.com/office/drawing/2014/main" id="{D8858931-70CC-4037-A5BD-11F2A2229604}"/>
                </a:ext>
              </a:extLst>
            </p:cNvPr>
            <p:cNvSpPr txBox="1"/>
            <p:nvPr/>
          </p:nvSpPr>
          <p:spPr>
            <a:xfrm>
              <a:off x="2390873" y="4730148"/>
              <a:ext cx="2612379" cy="646331"/>
            </a:xfrm>
            <a:prstGeom prst="rect">
              <a:avLst/>
            </a:prstGeom>
            <a:noFill/>
          </p:spPr>
          <p:txBody>
            <a:bodyPr wrap="square" rtlCol="0">
              <a:spAutoFit/>
            </a:bodyPr>
            <a:lstStyle/>
            <a:p>
              <a:r>
                <a:rPr lang="en-CA"/>
                <a:t>IITB </a:t>
              </a:r>
              <a:r>
                <a:rPr lang="en-CA" b="1">
                  <a:solidFill>
                    <a:schemeClr val="accent2">
                      <a:lumMod val="75000"/>
                    </a:schemeClr>
                  </a:solidFill>
                </a:rPr>
                <a:t>Procedures</a:t>
              </a:r>
              <a:r>
                <a:rPr lang="en-CA"/>
                <a:t> on Product Management</a:t>
              </a:r>
            </a:p>
          </p:txBody>
        </p:sp>
      </p:grpSp>
    </p:spTree>
    <p:extLst>
      <p:ext uri="{BB962C8B-B14F-4D97-AF65-F5344CB8AC3E}">
        <p14:creationId xmlns:p14="http://schemas.microsoft.com/office/powerpoint/2010/main" val="287649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8</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A Branch Initiative to get things started</a:t>
            </a:r>
          </a:p>
        </p:txBody>
      </p:sp>
      <p:pic>
        <p:nvPicPr>
          <p:cNvPr id="5" name="Picture 4" descr="The image shows a timeline, from oct 2021 to March 2023.&#10;The first part, from Oct 2021 to Apr 2022, says &quot;Produce MVP Framework&quot;&#10;The second part, from Apr 2022 to around Dec 2022, says &quot;Evaluate Candidates&quot;&#10;The third part, from around Dec 2022 to Mar 2023, says &quot;Update Framework and Produce Roadmap for Phase 2&quot;.&#10;At the end of the timeline, there is a large arrow pointing to the right saying &quot;Phase 2&quot;."/>
          <p:cNvPicPr>
            <a:picLocks noChangeAspect="1"/>
          </p:cNvPicPr>
          <p:nvPr/>
        </p:nvPicPr>
        <p:blipFill>
          <a:blip r:embed="rId5"/>
          <a:stretch>
            <a:fillRect/>
          </a:stretch>
        </p:blipFill>
        <p:spPr>
          <a:xfrm>
            <a:off x="854402" y="1188336"/>
            <a:ext cx="10382250" cy="2581275"/>
          </a:xfrm>
          <a:prstGeom prst="rect">
            <a:avLst/>
          </a:prstGeom>
        </p:spPr>
      </p:pic>
      <p:grpSp>
        <p:nvGrpSpPr>
          <p:cNvPr id="15" name="Group 14" descr="The logo of the Job Bank application"/>
          <p:cNvGrpSpPr/>
          <p:nvPr/>
        </p:nvGrpSpPr>
        <p:grpSpPr>
          <a:xfrm>
            <a:off x="3526675" y="4582225"/>
            <a:ext cx="2386940" cy="1334477"/>
            <a:chOff x="1104109" y="4946956"/>
            <a:chExt cx="2386940" cy="1334477"/>
          </a:xfrm>
        </p:grpSpPr>
        <p:sp>
          <p:nvSpPr>
            <p:cNvPr id="7" name="TextBox 6"/>
            <p:cNvSpPr txBox="1"/>
            <p:nvPr/>
          </p:nvSpPr>
          <p:spPr>
            <a:xfrm>
              <a:off x="1104109" y="5819768"/>
              <a:ext cx="2386940" cy="461665"/>
            </a:xfrm>
            <a:prstGeom prst="rect">
              <a:avLst/>
            </a:prstGeom>
            <a:noFill/>
          </p:spPr>
          <p:txBody>
            <a:bodyPr wrap="square" rtlCol="0">
              <a:spAutoFit/>
            </a:bodyPr>
            <a:lstStyle/>
            <a:p>
              <a:pPr algn="ctr"/>
              <a:r>
                <a:rPr lang="en-CA" sz="2400" i="1"/>
                <a:t>Job Bank</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636" y="4946956"/>
              <a:ext cx="857886" cy="857886"/>
            </a:xfrm>
            <a:prstGeom prst="rect">
              <a:avLst/>
            </a:prstGeom>
          </p:spPr>
        </p:pic>
      </p:grpSp>
      <p:grpSp>
        <p:nvGrpSpPr>
          <p:cNvPr id="16" name="Group 15" descr="The logo of the MyESDC application"/>
          <p:cNvGrpSpPr/>
          <p:nvPr/>
        </p:nvGrpSpPr>
        <p:grpSpPr>
          <a:xfrm>
            <a:off x="7452901" y="4636985"/>
            <a:ext cx="1802245" cy="1279717"/>
            <a:chOff x="5153056" y="4636985"/>
            <a:chExt cx="1802245" cy="1279717"/>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9306" y="4636985"/>
              <a:ext cx="969746" cy="969746"/>
            </a:xfrm>
            <a:prstGeom prst="rect">
              <a:avLst/>
            </a:prstGeom>
          </p:spPr>
        </p:pic>
        <p:sp>
          <p:nvSpPr>
            <p:cNvPr id="10" name="TextBox 9"/>
            <p:cNvSpPr txBox="1"/>
            <p:nvPr/>
          </p:nvSpPr>
          <p:spPr>
            <a:xfrm>
              <a:off x="5153056" y="5455037"/>
              <a:ext cx="1802245" cy="461665"/>
            </a:xfrm>
            <a:prstGeom prst="rect">
              <a:avLst/>
            </a:prstGeom>
            <a:noFill/>
          </p:spPr>
          <p:txBody>
            <a:bodyPr wrap="square" rtlCol="0">
              <a:spAutoFit/>
            </a:bodyPr>
            <a:lstStyle/>
            <a:p>
              <a:pPr algn="ctr"/>
              <a:r>
                <a:rPr lang="en-CA" sz="2400" i="1" err="1"/>
                <a:t>MyESDC</a:t>
              </a:r>
              <a:endParaRPr lang="en-CA" sz="2400" i="1"/>
            </a:p>
          </p:txBody>
        </p:sp>
      </p:grpSp>
      <p:grpSp>
        <p:nvGrpSpPr>
          <p:cNvPr id="11" name="Group 10" descr="A red rectangle with the number one on it, surrounding the left part of the timeline.">
            <a:extLst>
              <a:ext uri="{FF2B5EF4-FFF2-40B4-BE49-F238E27FC236}">
                <a16:creationId xmlns:a16="http://schemas.microsoft.com/office/drawing/2014/main" id="{D960C2B0-4FFA-4348-B663-3346521EB7AC}"/>
              </a:ext>
            </a:extLst>
          </p:cNvPr>
          <p:cNvGrpSpPr/>
          <p:nvPr/>
        </p:nvGrpSpPr>
        <p:grpSpPr>
          <a:xfrm>
            <a:off x="854402" y="715963"/>
            <a:ext cx="3022273" cy="1941512"/>
            <a:chOff x="854402" y="715963"/>
            <a:chExt cx="3022273" cy="1941512"/>
          </a:xfrm>
        </p:grpSpPr>
        <p:sp>
          <p:nvSpPr>
            <p:cNvPr id="3" name="Rectangle: Rounded Corners 2">
              <a:extLst>
                <a:ext uri="{FF2B5EF4-FFF2-40B4-BE49-F238E27FC236}">
                  <a16:creationId xmlns:a16="http://schemas.microsoft.com/office/drawing/2014/main" id="{DF7DEA9C-003F-4FBA-BDF9-6B05868D0245}"/>
                </a:ext>
              </a:extLst>
            </p:cNvPr>
            <p:cNvSpPr/>
            <p:nvPr/>
          </p:nvSpPr>
          <p:spPr>
            <a:xfrm>
              <a:off x="854402" y="1188336"/>
              <a:ext cx="3022273" cy="1469139"/>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75A6C663-E811-419A-A125-1EB3AA66C73D}"/>
                </a:ext>
              </a:extLst>
            </p:cNvPr>
            <p:cNvSpPr/>
            <p:nvPr/>
          </p:nvSpPr>
          <p:spPr>
            <a:xfrm>
              <a:off x="2105025" y="715963"/>
              <a:ext cx="6096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1</a:t>
              </a:r>
              <a:endParaRPr lang="en-CA" dirty="0"/>
            </a:p>
          </p:txBody>
        </p:sp>
      </p:grpSp>
      <p:grpSp>
        <p:nvGrpSpPr>
          <p:cNvPr id="12" name="Group 11" descr="A red rectangle with the number &quot;2&quot; on it surrounding the middle part of the timeline">
            <a:extLst>
              <a:ext uri="{FF2B5EF4-FFF2-40B4-BE49-F238E27FC236}">
                <a16:creationId xmlns:a16="http://schemas.microsoft.com/office/drawing/2014/main" id="{F3038DAD-67E9-48A7-9E90-AE029DA4A86F}"/>
              </a:ext>
            </a:extLst>
          </p:cNvPr>
          <p:cNvGrpSpPr/>
          <p:nvPr/>
        </p:nvGrpSpPr>
        <p:grpSpPr>
          <a:xfrm>
            <a:off x="3965248" y="711110"/>
            <a:ext cx="4350079" cy="2222590"/>
            <a:chOff x="3965248" y="711110"/>
            <a:chExt cx="4350079" cy="2222590"/>
          </a:xfrm>
        </p:grpSpPr>
        <p:sp>
          <p:nvSpPr>
            <p:cNvPr id="20" name="Rectangle: Rounded Corners 19">
              <a:extLst>
                <a:ext uri="{FF2B5EF4-FFF2-40B4-BE49-F238E27FC236}">
                  <a16:creationId xmlns:a16="http://schemas.microsoft.com/office/drawing/2014/main" id="{6A2CABF5-4DBA-445D-90AB-751FA60962FB}"/>
                </a:ext>
              </a:extLst>
            </p:cNvPr>
            <p:cNvSpPr/>
            <p:nvPr/>
          </p:nvSpPr>
          <p:spPr>
            <a:xfrm>
              <a:off x="3965248" y="1185800"/>
              <a:ext cx="4350079" cy="174790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80D7FECB-C52A-41C0-8C74-83C8397FD8EE}"/>
                </a:ext>
              </a:extLst>
            </p:cNvPr>
            <p:cNvSpPr/>
            <p:nvPr/>
          </p:nvSpPr>
          <p:spPr>
            <a:xfrm>
              <a:off x="5215871" y="711110"/>
              <a:ext cx="6096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2</a:t>
              </a:r>
              <a:endParaRPr lang="en-CA"/>
            </a:p>
          </p:txBody>
        </p:sp>
      </p:grpSp>
      <p:grpSp>
        <p:nvGrpSpPr>
          <p:cNvPr id="13" name="Group 12" descr="A red rectangle with the number &quot;3&quot; on it surrounding the right part of the timeline.">
            <a:extLst>
              <a:ext uri="{FF2B5EF4-FFF2-40B4-BE49-F238E27FC236}">
                <a16:creationId xmlns:a16="http://schemas.microsoft.com/office/drawing/2014/main" id="{FB72D79E-2A6A-423B-80C9-FB194BC1CDCB}"/>
              </a:ext>
            </a:extLst>
          </p:cNvPr>
          <p:cNvGrpSpPr/>
          <p:nvPr/>
        </p:nvGrpSpPr>
        <p:grpSpPr>
          <a:xfrm>
            <a:off x="6466494" y="759529"/>
            <a:ext cx="3277581" cy="1783647"/>
            <a:chOff x="6466494" y="759529"/>
            <a:chExt cx="3277581" cy="1783647"/>
          </a:xfrm>
        </p:grpSpPr>
        <p:sp>
          <p:nvSpPr>
            <p:cNvPr id="23" name="Rectangle: Rounded Corners 22">
              <a:extLst>
                <a:ext uri="{FF2B5EF4-FFF2-40B4-BE49-F238E27FC236}">
                  <a16:creationId xmlns:a16="http://schemas.microsoft.com/office/drawing/2014/main" id="{EAC5F50C-9F11-4D72-8E4A-8439DFDCBF27}"/>
                </a:ext>
              </a:extLst>
            </p:cNvPr>
            <p:cNvSpPr/>
            <p:nvPr/>
          </p:nvSpPr>
          <p:spPr>
            <a:xfrm>
              <a:off x="6466494" y="1320710"/>
              <a:ext cx="3277581" cy="122246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8E79B32B-4743-444A-9E8E-DF4E0D3741AC}"/>
                </a:ext>
              </a:extLst>
            </p:cNvPr>
            <p:cNvSpPr/>
            <p:nvPr/>
          </p:nvSpPr>
          <p:spPr>
            <a:xfrm>
              <a:off x="8315327" y="759529"/>
              <a:ext cx="6096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t>3</a:t>
              </a:r>
              <a:endParaRPr lang="en-CA"/>
            </a:p>
          </p:txBody>
        </p:sp>
      </p:grpSp>
    </p:spTree>
    <p:extLst>
      <p:ext uri="{BB962C8B-B14F-4D97-AF65-F5344CB8AC3E}">
        <p14:creationId xmlns:p14="http://schemas.microsoft.com/office/powerpoint/2010/main" val="128074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ABCE2B6B-7FFE-FA46-BED3-31567387080B}" type="slidenum">
              <a:rPr lang="en-US" smtClean="0"/>
              <a:t>9</a:t>
            </a:fld>
            <a:endParaRPr lang="en-US"/>
          </a:p>
        </p:txBody>
      </p:sp>
      <p:sp>
        <p:nvSpPr>
          <p:cNvPr id="6" name="Title 1">
            <a:extLst>
              <a:ext uri="{FF2B5EF4-FFF2-40B4-BE49-F238E27FC236}">
                <a16:creationId xmlns:a16="http://schemas.microsoft.com/office/drawing/2014/main" id="{B0144586-27C1-4D00-AA13-4130F009B6D5}"/>
              </a:ext>
            </a:extLst>
          </p:cNvPr>
          <p:cNvSpPr txBox="1">
            <a:spLocks/>
          </p:cNvSpPr>
          <p:nvPr>
            <p:custDataLst>
              <p:tags r:id="rId2"/>
            </p:custDataLst>
          </p:nvPr>
        </p:nvSpPr>
        <p:spPr>
          <a:xfrm>
            <a:off x="508654" y="0"/>
            <a:ext cx="11073746" cy="665162"/>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5">
                    <a:lumMod val="75000"/>
                  </a:schemeClr>
                </a:solidFill>
                <a:latin typeface="Arial"/>
                <a:cs typeface="Arial"/>
              </a:rPr>
              <a:t>Links with other initiatives</a:t>
            </a:r>
          </a:p>
        </p:txBody>
      </p:sp>
      <p:grpSp>
        <p:nvGrpSpPr>
          <p:cNvPr id="10" name="Group 9" descr="A logo with the label DevSecOps">
            <a:extLst>
              <a:ext uri="{FF2B5EF4-FFF2-40B4-BE49-F238E27FC236}">
                <a16:creationId xmlns:a16="http://schemas.microsoft.com/office/drawing/2014/main" id="{DFD1847F-5EC7-4C7B-A78F-010667F064C1}"/>
              </a:ext>
            </a:extLst>
          </p:cNvPr>
          <p:cNvGrpSpPr/>
          <p:nvPr/>
        </p:nvGrpSpPr>
        <p:grpSpPr>
          <a:xfrm>
            <a:off x="1514719" y="1189314"/>
            <a:ext cx="3044712" cy="2194490"/>
            <a:chOff x="515478" y="1136924"/>
            <a:chExt cx="3044712" cy="2194490"/>
          </a:xfrm>
        </p:grpSpPr>
        <p:pic>
          <p:nvPicPr>
            <p:cNvPr id="5" name="Picture 4" descr="Icon&#10;&#10;Description automatically generated">
              <a:extLst>
                <a:ext uri="{FF2B5EF4-FFF2-40B4-BE49-F238E27FC236}">
                  <a16:creationId xmlns:a16="http://schemas.microsoft.com/office/drawing/2014/main" id="{443D0F75-D4CE-480F-BD69-163FF6708708}"/>
                </a:ext>
              </a:extLst>
            </p:cNvPr>
            <p:cNvPicPr>
              <a:picLocks noChangeAspect="1"/>
            </p:cNvPicPr>
            <p:nvPr/>
          </p:nvPicPr>
          <p:blipFill>
            <a:blip r:embed="rId5"/>
            <a:stretch>
              <a:fillRect/>
            </a:stretch>
          </p:blipFill>
          <p:spPr>
            <a:xfrm>
              <a:off x="515478" y="1136924"/>
              <a:ext cx="2537399" cy="2101145"/>
            </a:xfrm>
            <a:prstGeom prst="rect">
              <a:avLst/>
            </a:prstGeom>
          </p:spPr>
        </p:pic>
        <p:sp>
          <p:nvSpPr>
            <p:cNvPr id="3" name="TextBox 2"/>
            <p:cNvSpPr txBox="1"/>
            <p:nvPr/>
          </p:nvSpPr>
          <p:spPr>
            <a:xfrm>
              <a:off x="854820" y="2808194"/>
              <a:ext cx="2705370" cy="523220"/>
            </a:xfrm>
            <a:prstGeom prst="rect">
              <a:avLst/>
            </a:prstGeom>
            <a:noFill/>
          </p:spPr>
          <p:txBody>
            <a:bodyPr wrap="square" rtlCol="0">
              <a:spAutoFit/>
            </a:bodyPr>
            <a:lstStyle/>
            <a:p>
              <a:r>
                <a:rPr lang="en-CA" sz="2800" err="1"/>
                <a:t>DevSecOps</a:t>
              </a:r>
              <a:endParaRPr lang="en-CA" sz="2800"/>
            </a:p>
          </p:txBody>
        </p:sp>
      </p:grpSp>
      <p:grpSp>
        <p:nvGrpSpPr>
          <p:cNvPr id="11" name="Group 10" descr="A logo of a computer monitor and cellp hone with cog wheels, and the mention &quot;Technical Debt Remediation&quot;">
            <a:extLst>
              <a:ext uri="{FF2B5EF4-FFF2-40B4-BE49-F238E27FC236}">
                <a16:creationId xmlns:a16="http://schemas.microsoft.com/office/drawing/2014/main" id="{6079A31F-76B1-44F4-A2A8-9BEF6F07333A}"/>
              </a:ext>
            </a:extLst>
          </p:cNvPr>
          <p:cNvGrpSpPr/>
          <p:nvPr/>
        </p:nvGrpSpPr>
        <p:grpSpPr>
          <a:xfrm>
            <a:off x="594890" y="3813679"/>
            <a:ext cx="4377056" cy="2302958"/>
            <a:chOff x="635036" y="3813679"/>
            <a:chExt cx="4377056" cy="2302958"/>
          </a:xfrm>
        </p:grpSpPr>
        <p:pic>
          <p:nvPicPr>
            <p:cNvPr id="8" name="Picture 7" descr="Icon&#10;&#10;Description automatically generated">
              <a:extLst>
                <a:ext uri="{FF2B5EF4-FFF2-40B4-BE49-F238E27FC236}">
                  <a16:creationId xmlns:a16="http://schemas.microsoft.com/office/drawing/2014/main" id="{C1951664-FBEA-460D-8D49-720366C69DA1}"/>
                </a:ext>
              </a:extLst>
            </p:cNvPr>
            <p:cNvPicPr>
              <a:picLocks noChangeAspect="1"/>
            </p:cNvPicPr>
            <p:nvPr/>
          </p:nvPicPr>
          <p:blipFill>
            <a:blip r:embed="rId6"/>
            <a:stretch>
              <a:fillRect/>
            </a:stretch>
          </p:blipFill>
          <p:spPr>
            <a:xfrm>
              <a:off x="1263434" y="3813679"/>
              <a:ext cx="3120260" cy="1779738"/>
            </a:xfrm>
            <a:prstGeom prst="rect">
              <a:avLst/>
            </a:prstGeom>
          </p:spPr>
        </p:pic>
        <p:sp>
          <p:nvSpPr>
            <p:cNvPr id="9" name="TextBox 8">
              <a:extLst>
                <a:ext uri="{FF2B5EF4-FFF2-40B4-BE49-F238E27FC236}">
                  <a16:creationId xmlns:a16="http://schemas.microsoft.com/office/drawing/2014/main" id="{4D004A62-26CD-4B8D-AC35-E94DFE44F715}"/>
                </a:ext>
              </a:extLst>
            </p:cNvPr>
            <p:cNvSpPr txBox="1"/>
            <p:nvPr/>
          </p:nvSpPr>
          <p:spPr>
            <a:xfrm>
              <a:off x="635036" y="5593417"/>
              <a:ext cx="4377056" cy="523220"/>
            </a:xfrm>
            <a:prstGeom prst="rect">
              <a:avLst/>
            </a:prstGeom>
            <a:noFill/>
          </p:spPr>
          <p:txBody>
            <a:bodyPr wrap="square" rtlCol="0">
              <a:spAutoFit/>
            </a:bodyPr>
            <a:lstStyle/>
            <a:p>
              <a:pPr algn="ctr"/>
              <a:r>
                <a:rPr lang="en-CA" sz="2800"/>
                <a:t>Technical Debt Remediation</a:t>
              </a:r>
            </a:p>
          </p:txBody>
        </p:sp>
      </p:grpSp>
      <p:grpSp>
        <p:nvGrpSpPr>
          <p:cNvPr id="15" name="Group 14" descr="A colourful logo with the acronym BDM"/>
          <p:cNvGrpSpPr/>
          <p:nvPr/>
        </p:nvGrpSpPr>
        <p:grpSpPr>
          <a:xfrm>
            <a:off x="7438292" y="1397977"/>
            <a:ext cx="2074985" cy="2118946"/>
            <a:chOff x="7438292" y="1397977"/>
            <a:chExt cx="2074985" cy="2118946"/>
          </a:xfrm>
        </p:grpSpPr>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35795" t="31550" r="33994" b="27312"/>
            <a:stretch/>
          </p:blipFill>
          <p:spPr>
            <a:xfrm>
              <a:off x="7438292" y="1397977"/>
              <a:ext cx="2074985" cy="2118946"/>
            </a:xfrm>
            <a:prstGeom prst="rect">
              <a:avLst/>
            </a:prstGeom>
          </p:spPr>
        </p:pic>
        <p:sp>
          <p:nvSpPr>
            <p:cNvPr id="14" name="TextBox 13">
              <a:extLst>
                <a:ext uri="{FF2B5EF4-FFF2-40B4-BE49-F238E27FC236}">
                  <a16:creationId xmlns:a16="http://schemas.microsoft.com/office/drawing/2014/main" id="{E83E7110-6560-4A0A-A33A-4B9431C251A4}"/>
                </a:ext>
              </a:extLst>
            </p:cNvPr>
            <p:cNvSpPr txBox="1"/>
            <p:nvPr/>
          </p:nvSpPr>
          <p:spPr>
            <a:xfrm>
              <a:off x="7825154" y="2898678"/>
              <a:ext cx="1143000" cy="523220"/>
            </a:xfrm>
            <a:prstGeom prst="rect">
              <a:avLst/>
            </a:prstGeom>
            <a:noFill/>
          </p:spPr>
          <p:txBody>
            <a:bodyPr wrap="square" rtlCol="0">
              <a:spAutoFit/>
            </a:bodyPr>
            <a:lstStyle/>
            <a:p>
              <a:pPr algn="ctr"/>
              <a:r>
                <a:rPr lang="en-CA" sz="2800"/>
                <a:t>BDM</a:t>
              </a:r>
            </a:p>
          </p:txBody>
        </p:sp>
      </p:grpSp>
      <p:grpSp>
        <p:nvGrpSpPr>
          <p:cNvPr id="19" name="Group 18" descr="An image with the label IITB Way Forward Phase 2">
            <a:extLst>
              <a:ext uri="{FF2B5EF4-FFF2-40B4-BE49-F238E27FC236}">
                <a16:creationId xmlns:a16="http://schemas.microsoft.com/office/drawing/2014/main" id="{A6D50AF7-F6A4-41F4-AAE0-A87B1C01F13F}"/>
              </a:ext>
            </a:extLst>
          </p:cNvPr>
          <p:cNvGrpSpPr/>
          <p:nvPr/>
        </p:nvGrpSpPr>
        <p:grpSpPr>
          <a:xfrm>
            <a:off x="6626388" y="4235768"/>
            <a:ext cx="4047654" cy="1880869"/>
            <a:chOff x="6626388" y="4235768"/>
            <a:chExt cx="4047654" cy="1880869"/>
          </a:xfrm>
        </p:grpSpPr>
        <p:pic>
          <p:nvPicPr>
            <p:cNvPr id="17" name="Picture 16" descr="A picture containing graphical user interface&#10;&#10;Description automatically generated">
              <a:extLst>
                <a:ext uri="{FF2B5EF4-FFF2-40B4-BE49-F238E27FC236}">
                  <a16:creationId xmlns:a16="http://schemas.microsoft.com/office/drawing/2014/main" id="{65ECB990-AA85-4E2D-A74A-808507CE48DA}"/>
                </a:ext>
              </a:extLst>
            </p:cNvPr>
            <p:cNvPicPr>
              <a:picLocks noChangeAspect="1"/>
            </p:cNvPicPr>
            <p:nvPr/>
          </p:nvPicPr>
          <p:blipFill>
            <a:blip r:embed="rId8"/>
            <a:stretch>
              <a:fillRect/>
            </a:stretch>
          </p:blipFill>
          <p:spPr>
            <a:xfrm>
              <a:off x="6880912" y="4235768"/>
              <a:ext cx="3713376" cy="1237792"/>
            </a:xfrm>
            <a:prstGeom prst="rect">
              <a:avLst/>
            </a:prstGeom>
          </p:spPr>
        </p:pic>
        <p:sp>
          <p:nvSpPr>
            <p:cNvPr id="18" name="TextBox 17">
              <a:extLst>
                <a:ext uri="{FF2B5EF4-FFF2-40B4-BE49-F238E27FC236}">
                  <a16:creationId xmlns:a16="http://schemas.microsoft.com/office/drawing/2014/main" id="{51985232-9B17-4D67-AC68-7988DED57CDF}"/>
                </a:ext>
              </a:extLst>
            </p:cNvPr>
            <p:cNvSpPr txBox="1"/>
            <p:nvPr/>
          </p:nvSpPr>
          <p:spPr>
            <a:xfrm>
              <a:off x="6626388" y="5593417"/>
              <a:ext cx="4047654" cy="523220"/>
            </a:xfrm>
            <a:prstGeom prst="rect">
              <a:avLst/>
            </a:prstGeom>
            <a:noFill/>
          </p:spPr>
          <p:txBody>
            <a:bodyPr wrap="square" rtlCol="0">
              <a:spAutoFit/>
            </a:bodyPr>
            <a:lstStyle/>
            <a:p>
              <a:pPr algn="ctr"/>
              <a:r>
                <a:rPr lang="en-CA" sz="2800"/>
                <a:t>IITB Way Forward Phase 2</a:t>
              </a:r>
            </a:p>
          </p:txBody>
        </p:sp>
      </p:grpSp>
    </p:spTree>
    <p:extLst>
      <p:ext uri="{BB962C8B-B14F-4D97-AF65-F5344CB8AC3E}">
        <p14:creationId xmlns:p14="http://schemas.microsoft.com/office/powerpoint/2010/main" val="26067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lour Palette 1 - ESDC-Service Can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5c43974f-ecba-44d1-9b3a-6a95a13e5006">
      <UserInfo>
        <DisplayName>Yetman, Michael M [NC]</DisplayName>
        <AccountId>485</AccountId>
        <AccountType/>
      </UserInfo>
      <UserInfo>
        <DisplayName>Carrier, Philippe P [NC]</DisplayName>
        <AccountId>486</AccountId>
        <AccountType/>
      </UserInfo>
      <UserInfo>
        <DisplayName>Pylypiw, Blake [NC]</DisplayName>
        <AccountId>487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B7E7567AD3A54F9918B5F08D3C11CC" ma:contentTypeVersion="12" ma:contentTypeDescription="Crée un document." ma:contentTypeScope="" ma:versionID="9ca203790652de7d0a09090b676151e6">
  <xsd:schema xmlns:xsd="http://www.w3.org/2001/XMLSchema" xmlns:xs="http://www.w3.org/2001/XMLSchema" xmlns:p="http://schemas.microsoft.com/office/2006/metadata/properties" xmlns:ns1="http://schemas.microsoft.com/sharepoint/v3" xmlns:ns2="9025c413-73ba-4ec4-a98a-c920a96dad4d" xmlns:ns3="5c43974f-ecba-44d1-9b3a-6a95a13e5006" targetNamespace="http://schemas.microsoft.com/office/2006/metadata/properties" ma:root="true" ma:fieldsID="10de8986bb80348dee2987eeceb280a4" ns1:_="" ns2:_="" ns3:_="">
    <xsd:import namespace="http://schemas.microsoft.com/sharepoint/v3"/>
    <xsd:import namespace="9025c413-73ba-4ec4-a98a-c920a96dad4d"/>
    <xsd:import namespace="5c43974f-ecba-44d1-9b3a-6a95a13e50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Propriétés de la stratégie de conformité unifiée" ma:hidden="true" ma:internalName="_ip_UnifiedCompliancePolicyProperties">
      <xsd:simpleType>
        <xsd:restriction base="dms:Note"/>
      </xsd:simpleType>
    </xsd:element>
    <xsd:element name="_ip_UnifiedCompliancePolicyUIAction" ma:index="19"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5c413-73ba-4ec4-a98a-c920a96da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43974f-ecba-44d1-9b3a-6a95a13e500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E0C8D-2B00-420B-8830-D5890B9C9977}">
  <ds:schemaRefs>
    <ds:schemaRef ds:uri="http://schemas.microsoft.com/sharepoint/v3"/>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5c43974f-ecba-44d1-9b3a-6a95a13e5006"/>
    <ds:schemaRef ds:uri="9025c413-73ba-4ec4-a98a-c920a96dad4d"/>
    <ds:schemaRef ds:uri="http://purl.org/dc/elements/1.1/"/>
  </ds:schemaRefs>
</ds:datastoreItem>
</file>

<file path=customXml/itemProps2.xml><?xml version="1.0" encoding="utf-8"?>
<ds:datastoreItem xmlns:ds="http://schemas.openxmlformats.org/officeDocument/2006/customXml" ds:itemID="{5109D37B-B986-4B7F-99D8-986FD9D0A6BB}">
  <ds:schemaRefs>
    <ds:schemaRef ds:uri="http://schemas.microsoft.com/sharepoint/v3/contenttype/forms"/>
  </ds:schemaRefs>
</ds:datastoreItem>
</file>

<file path=customXml/itemProps3.xml><?xml version="1.0" encoding="utf-8"?>
<ds:datastoreItem xmlns:ds="http://schemas.openxmlformats.org/officeDocument/2006/customXml" ds:itemID="{B803CC3F-C2D7-49CC-9292-594527B5F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25c413-73ba-4ec4-a98a-c920a96dad4d"/>
    <ds:schemaRef ds:uri="5c43974f-ecba-44d1-9b3a-6a95a13e5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TotalTime>
  <Words>5144</Words>
  <Application>Microsoft Office PowerPoint</Application>
  <PresentationFormat>Widescreen</PresentationFormat>
  <Paragraphs>527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Times New Roman</vt:lpstr>
      <vt:lpstr>Verdana</vt:lpstr>
      <vt:lpstr>Wingdings</vt:lpstr>
      <vt:lpstr>Colour Palette 1 - ESDC-Service Canada</vt:lpstr>
      <vt:lpstr>Product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IT Solution Delivery Model Strategy</dc:title>
  <dc:creator>Dounev, Dean D [NC]</dc:creator>
  <cp:lastModifiedBy>Rem B</cp:lastModifiedBy>
  <cp:revision>15</cp:revision>
  <cp:lastPrinted>2018-01-17T15:41:52Z</cp:lastPrinted>
  <dcterms:created xsi:type="dcterms:W3CDTF">2018-02-12T11:28:33Z</dcterms:created>
  <dcterms:modified xsi:type="dcterms:W3CDTF">2021-11-10T21:34:36Z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0x010100BEB7E7567AD3A54F9918B5F08D3C11CC</vt:lpwstr>
  </property>
  <property fmtid="{D5CDD505-2E9C-101B-9397-08002B2CF9AE}" pid="3" name="Order">
    <vt:r8>2700</vt:r8>
  </property>
  <property fmtid="{D5CDD505-2E9C-101B-9397-08002B2CF9AE}" pid="4" name="ComplianceAssetId">
    <vt:lpwstr/>
  </property>
  <property fmtid="{D5CDD505-2E9C-101B-9397-08002B2CF9AE}" pid="5" name="MSIP_Label_0b0f69b2-48a3-41c3-8376-797e288adb4a_Enabled">
    <vt:lpwstr>true</vt:lpwstr>
  </property>
  <property fmtid="{D5CDD505-2E9C-101B-9397-08002B2CF9AE}" pid="6" name="MSIP_Label_0b0f69b2-48a3-41c3-8376-797e288adb4a_SetDate">
    <vt:lpwstr>2021-03-12T14:38:17Z</vt:lpwstr>
  </property>
  <property fmtid="{D5CDD505-2E9C-101B-9397-08002B2CF9AE}" pid="7" name="MSIP_Label_0b0f69b2-48a3-41c3-8376-797e288adb4a_Method">
    <vt:lpwstr>Privileged</vt:lpwstr>
  </property>
  <property fmtid="{D5CDD505-2E9C-101B-9397-08002B2CF9AE}" pid="8" name="MSIP_Label_0b0f69b2-48a3-41c3-8376-797e288adb4a_Name">
    <vt:lpwstr>UNCLASSIFIED</vt:lpwstr>
  </property>
  <property fmtid="{D5CDD505-2E9C-101B-9397-08002B2CF9AE}" pid="9" name="MSIP_Label_0b0f69b2-48a3-41c3-8376-797e288adb4a_SiteId">
    <vt:lpwstr>9ed55846-8a81-4246-acd8-b1a01abfc0d1</vt:lpwstr>
  </property>
  <property fmtid="{D5CDD505-2E9C-101B-9397-08002B2CF9AE}" pid="10" name="MSIP_Label_0b0f69b2-48a3-41c3-8376-797e288adb4a_ActionId">
    <vt:lpwstr>7c99c0d9-1362-49fc-b718-a6b8b54fea5c</vt:lpwstr>
  </property>
  <property fmtid="{D5CDD505-2E9C-101B-9397-08002B2CF9AE}" pid="11" name="MSIP_Label_0b0f69b2-48a3-41c3-8376-797e288adb4a_ContentBits">
    <vt:lpwstr>3</vt:lpwstr>
  </property>
  <property fmtid="{D5CDD505-2E9C-101B-9397-08002B2CF9AE}" pid="12" name="ClassificationContentMarkingFooterLocations">
    <vt:lpwstr>Colour Palette 1 - ESDC-Service Canada:10</vt:lpwstr>
  </property>
  <property fmtid="{D5CDD505-2E9C-101B-9397-08002B2CF9AE}" pid="13" name="ClassificationContentMarkingFooterText">
    <vt:lpwstr>UNCLASSIFED / NON CLASSIFIÉ</vt:lpwstr>
  </property>
  <property fmtid="{D5CDD505-2E9C-101B-9397-08002B2CF9AE}" pid="14" name="ClassificationContentMarkingHeaderLocations">
    <vt:lpwstr>Colour Palette 1 - ESDC-Service Canada:9</vt:lpwstr>
  </property>
  <property fmtid="{D5CDD505-2E9C-101B-9397-08002B2CF9AE}" pid="15" name="ClassificationContentMarkingHeaderText">
    <vt:lpwstr>UNCLASSIFED / NON CLASSIFIÉ</vt:lpwstr>
  </property>
  <property fmtid="{D5CDD505-2E9C-101B-9397-08002B2CF9AE}" pid="16" name="xd_Prog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xd_Signature">
    <vt:bool>false</vt:bool>
  </property>
  <property fmtid="{D5CDD505-2E9C-101B-9397-08002B2CF9AE}" pid="21" name="SharedWithUsers">
    <vt:lpwstr>485;#Yetman, Michael M [NC];#486;#Carrier, Philippe P [NC];#487;#Pylypiw, Blake [NC]</vt:lpwstr>
  </property>
</Properties>
</file>